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830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1A8264-9364-4571-A126-4670C016C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B138D9C-9E19-4C49-BD14-CE7A141D35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82166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4D4C24-9CA6-4C6A-B8BD-740097A7C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2A915C-9C68-4DE1-9A39-96518FE024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66731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C33C454-25AB-4919-A374-2FB3B5DB4C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F626AE8-4152-4689-BFB9-0CF0CB7A0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5257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ED864F-FE6F-4A31-9463-48E3F4E20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D5E95B-1673-4C48-9644-9655F895A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4257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DA539C-9E85-4512-8744-5952244BD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132DEEC-190F-4203-B3E1-8B3406915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2381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9359EE-39A0-4010-BFD7-C389D32B8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C9DA6C5-F1E0-442B-BAC2-0BB28AF539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67D3B0B-0641-40F5-A3C2-EBD4007D27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4530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E33B81-A1E9-4F69-B51C-4FF20C817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F148DA1-E513-485F-92B5-D3EFFC4683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63B19E4-BAD1-42CF-8C8C-0391BF2C90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63FBA14-9ED0-4E31-ABA3-A245604B90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428655F-355D-471C-A802-6E711934B6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75074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266AFF-96D6-4004-9E65-ED907F975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78745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231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AD38DC-071D-4CD0-B278-31E4A6BFE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26A0CA-CD4F-4BE2-9D85-8854F7782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F153757-E929-445A-A37C-9B1C5136EF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98725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BE8BA-5E83-4586-8AA8-5ECA13887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F9A5BCB-A7C0-4410-9EB9-F65EC428B2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529D5A9-AAD7-4D21-A97F-ACE626BC12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70615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84F8DC89-5076-4B6E-AF8A-281AC7A4962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C37DDA78-F05A-46F5-9529-DB4E64C9C70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53B33683-A693-4634-8C46-6658FEC5DC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31A26518-CF8B-45AF-A900-0ADE225083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3EA0E005-8418-4644-A968-C51DE137E44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BEC4F276-1D34-4A39-AE52-3C0880A7E3C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DA1BD88A-D4E5-46AD-AF66-5BD2BF98199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77773684-2837-491B-B43A-ED74FDE6F0E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675A3867-ED72-4DE4-9B28-076B29549CA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DDC1CB60-1E8C-4E5B-9792-D75AA39EDE0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861471EB-0F24-4FC3-BE05-D6447539D2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CA880F30-3250-4823-BE23-AB7013886BB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2005CA61-F5E9-441F-9C4B-05AFAF4435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54A3AE0A-4A14-40EE-828C-08885E8A9F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9E77EE5B-3167-4261-8D99-933E7FF6A08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B76C3154-1327-4C9E-8988-0FF3F203AA4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1101DBD6-B15C-4D84-882C-7D22A1CB2FA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A45A0EE9-AD94-47F6-81CC-D86E6C17C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26" name="Group 18">
            <a:extLst>
              <a:ext uri="{FF2B5EF4-FFF2-40B4-BE49-F238E27FC236}">
                <a16:creationId xmlns:a16="http://schemas.microsoft.com/office/drawing/2014/main" id="{476C9769-52CB-40D8-8FE3-2CBED7BA1F3E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217613"/>
            <a:ext cx="1512888" cy="915987"/>
            <a:chOff x="3279" y="618"/>
            <a:chExt cx="1951" cy="1180"/>
          </a:xfrm>
        </p:grpSpPr>
        <p:grpSp>
          <p:nvGrpSpPr>
            <p:cNvPr id="68627" name="Group 19">
              <a:extLst>
                <a:ext uri="{FF2B5EF4-FFF2-40B4-BE49-F238E27FC236}">
                  <a16:creationId xmlns:a16="http://schemas.microsoft.com/office/drawing/2014/main" id="{C93D08FB-81C6-49EA-A082-7FAF6F2920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9" y="618"/>
              <a:ext cx="1951" cy="1179"/>
              <a:chOff x="3279" y="618"/>
              <a:chExt cx="1951" cy="1179"/>
            </a:xfrm>
          </p:grpSpPr>
          <p:sp>
            <p:nvSpPr>
              <p:cNvPr id="68628" name="Freeform 20">
                <a:extLst>
                  <a:ext uri="{FF2B5EF4-FFF2-40B4-BE49-F238E27FC236}">
                    <a16:creationId xmlns:a16="http://schemas.microsoft.com/office/drawing/2014/main" id="{E23166A6-F273-49A6-9D11-21F735AEEC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4" y="1207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29" name="Freeform 21">
                <a:extLst>
                  <a:ext uri="{FF2B5EF4-FFF2-40B4-BE49-F238E27FC236}">
                    <a16:creationId xmlns:a16="http://schemas.microsoft.com/office/drawing/2014/main" id="{C3B92077-02CE-4DBF-BD1A-B4102BA01DF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048" y="1207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30" name="Freeform 22">
                <a:extLst>
                  <a:ext uri="{FF2B5EF4-FFF2-40B4-BE49-F238E27FC236}">
                    <a16:creationId xmlns:a16="http://schemas.microsoft.com/office/drawing/2014/main" id="{4B203400-2D67-4EE5-A81D-06597DF8ED5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980" y="618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31" name="Freeform 23">
                <a:extLst>
                  <a:ext uri="{FF2B5EF4-FFF2-40B4-BE49-F238E27FC236}">
                    <a16:creationId xmlns:a16="http://schemas.microsoft.com/office/drawing/2014/main" id="{FC4E228E-FE85-4044-9FF1-D924737B88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618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32" name="Rectangle 24">
                <a:extLst>
                  <a:ext uri="{FF2B5EF4-FFF2-40B4-BE49-F238E27FC236}">
                    <a16:creationId xmlns:a16="http://schemas.microsoft.com/office/drawing/2014/main" id="{9D539591-5D6A-4893-B56F-EB6DBA43E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6" y="1479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33" name="Rectangle 25">
                <a:extLst>
                  <a:ext uri="{FF2B5EF4-FFF2-40B4-BE49-F238E27FC236}">
                    <a16:creationId xmlns:a16="http://schemas.microsoft.com/office/drawing/2014/main" id="{3A0C9BA9-1C25-49D8-8974-24D59C3AB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1661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34" name="Freeform 26">
                <a:extLst>
                  <a:ext uri="{FF2B5EF4-FFF2-40B4-BE49-F238E27FC236}">
                    <a16:creationId xmlns:a16="http://schemas.microsoft.com/office/drawing/2014/main" id="{460FA7FE-0622-4DB6-A020-47FC29581D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9" y="618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7 w 1951"/>
                  <a:gd name="T29" fmla="*/ 320 h 1179"/>
                  <a:gd name="T30" fmla="*/ 203 w 1951"/>
                  <a:gd name="T31" fmla="*/ 312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7" y="320"/>
                    </a:lnTo>
                    <a:lnTo>
                      <a:pt x="203" y="312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635" name="Group 27">
              <a:extLst>
                <a:ext uri="{FF2B5EF4-FFF2-40B4-BE49-F238E27FC236}">
                  <a16:creationId xmlns:a16="http://schemas.microsoft.com/office/drawing/2014/main" id="{72B65877-0132-4724-96CF-E3E067FB2D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9" y="618"/>
              <a:ext cx="1950" cy="1180"/>
              <a:chOff x="1895" y="549"/>
              <a:chExt cx="1950" cy="1180"/>
            </a:xfrm>
          </p:grpSpPr>
          <p:sp>
            <p:nvSpPr>
              <p:cNvPr id="68636" name="Freeform 28">
                <a:extLst>
                  <a:ext uri="{FF2B5EF4-FFF2-40B4-BE49-F238E27FC236}">
                    <a16:creationId xmlns:a16="http://schemas.microsoft.com/office/drawing/2014/main" id="{D692DFC7-646D-441E-ADEB-5390367AD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6" y="549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37" name="Freeform 29">
                <a:extLst>
                  <a:ext uri="{FF2B5EF4-FFF2-40B4-BE49-F238E27FC236}">
                    <a16:creationId xmlns:a16="http://schemas.microsoft.com/office/drawing/2014/main" id="{52AF2A0D-D492-4284-BC3D-34ABD6CF26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1" y="549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38" name="Freeform 30">
                <a:extLst>
                  <a:ext uri="{FF2B5EF4-FFF2-40B4-BE49-F238E27FC236}">
                    <a16:creationId xmlns:a16="http://schemas.microsoft.com/office/drawing/2014/main" id="{B6ED1E10-1D8C-45F8-A443-E00CC2AB8CC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19" y="549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39" name="Rectangle 31">
                <a:extLst>
                  <a:ext uri="{FF2B5EF4-FFF2-40B4-BE49-F238E27FC236}">
                    <a16:creationId xmlns:a16="http://schemas.microsoft.com/office/drawing/2014/main" id="{3E7ED8A4-E7BD-4206-A8B3-582468F73D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572"/>
                <a:ext cx="90" cy="114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40" name="Rectangle 32">
                <a:extLst>
                  <a:ext uri="{FF2B5EF4-FFF2-40B4-BE49-F238E27FC236}">
                    <a16:creationId xmlns:a16="http://schemas.microsoft.com/office/drawing/2014/main" id="{1A346048-82DA-401A-9108-38595A80B5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572"/>
                <a:ext cx="90" cy="114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41" name="Freeform 33">
                <a:extLst>
                  <a:ext uri="{FF2B5EF4-FFF2-40B4-BE49-F238E27FC236}">
                    <a16:creationId xmlns:a16="http://schemas.microsoft.com/office/drawing/2014/main" id="{6D827AE0-F07C-4503-9573-A5231F5F3AA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96" y="549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42" name="Rectangle 34">
                <a:extLst>
                  <a:ext uri="{FF2B5EF4-FFF2-40B4-BE49-F238E27FC236}">
                    <a16:creationId xmlns:a16="http://schemas.microsoft.com/office/drawing/2014/main" id="{244E6F5F-8A1C-4B70-B1E6-2950577C23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641"/>
                <a:ext cx="1542" cy="22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43" name="Rectangle 35">
                <a:extLst>
                  <a:ext uri="{FF2B5EF4-FFF2-40B4-BE49-F238E27FC236}">
                    <a16:creationId xmlns:a16="http://schemas.microsoft.com/office/drawing/2014/main" id="{41D5425A-ABED-4CDB-9DA5-F1EC9F5839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411"/>
                <a:ext cx="1497" cy="46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44" name="Freeform 36">
                <a:extLst>
                  <a:ext uri="{FF2B5EF4-FFF2-40B4-BE49-F238E27FC236}">
                    <a16:creationId xmlns:a16="http://schemas.microsoft.com/office/drawing/2014/main" id="{6492899D-2E30-404A-B971-BC2ED5D34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3" y="1139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45" name="Freeform 37">
                <a:extLst>
                  <a:ext uri="{FF2B5EF4-FFF2-40B4-BE49-F238E27FC236}">
                    <a16:creationId xmlns:a16="http://schemas.microsoft.com/office/drawing/2014/main" id="{36A8CDA9-BC95-460F-834E-EBEC5ED308E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64" y="1139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46" name="Freeform 38">
                <a:extLst>
                  <a:ext uri="{FF2B5EF4-FFF2-40B4-BE49-F238E27FC236}">
                    <a16:creationId xmlns:a16="http://schemas.microsoft.com/office/drawing/2014/main" id="{7D323E7B-0AE9-4428-A075-9E3907F046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" y="1139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47" name="Freeform 39">
                <a:extLst>
                  <a:ext uri="{FF2B5EF4-FFF2-40B4-BE49-F238E27FC236}">
                    <a16:creationId xmlns:a16="http://schemas.microsoft.com/office/drawing/2014/main" id="{1AE6D772-90DC-42AC-A5C1-D2F72444288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64" y="1139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48" name="Freeform 40">
                <a:extLst>
                  <a:ext uri="{FF2B5EF4-FFF2-40B4-BE49-F238E27FC236}">
                    <a16:creationId xmlns:a16="http://schemas.microsoft.com/office/drawing/2014/main" id="{03FD5D1A-37A6-4A68-929F-9F273B3889E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09" y="549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49" name="Freeform 41">
                <a:extLst>
                  <a:ext uri="{FF2B5EF4-FFF2-40B4-BE49-F238E27FC236}">
                    <a16:creationId xmlns:a16="http://schemas.microsoft.com/office/drawing/2014/main" id="{C910A978-91B3-4D2A-8616-5933A382FC5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87" y="595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50" name="Freeform 42">
                <a:extLst>
                  <a:ext uri="{FF2B5EF4-FFF2-40B4-BE49-F238E27FC236}">
                    <a16:creationId xmlns:a16="http://schemas.microsoft.com/office/drawing/2014/main" id="{96AA9AD3-CCC6-4B43-AE87-774120252E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" y="595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51" name="Freeform 43">
                <a:extLst>
                  <a:ext uri="{FF2B5EF4-FFF2-40B4-BE49-F238E27FC236}">
                    <a16:creationId xmlns:a16="http://schemas.microsoft.com/office/drawing/2014/main" id="{8B0D98E2-40ED-412C-80FC-0E9E1C0EC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5" y="595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52" name="Rectangle 44">
                <a:extLst>
                  <a:ext uri="{FF2B5EF4-FFF2-40B4-BE49-F238E27FC236}">
                    <a16:creationId xmlns:a16="http://schemas.microsoft.com/office/drawing/2014/main" id="{F4119E96-63B7-43C9-BB19-BD1A8E8FF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3" y="1593"/>
                <a:ext cx="1814" cy="46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53" name="Rectangle 45">
                <a:extLst>
                  <a:ext uri="{FF2B5EF4-FFF2-40B4-BE49-F238E27FC236}">
                    <a16:creationId xmlns:a16="http://schemas.microsoft.com/office/drawing/2014/main" id="{03A17BBB-B3DA-4078-ACE6-7F72E63AF7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549"/>
                <a:ext cx="1769" cy="45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54" name="Freeform 46">
                <a:extLst>
                  <a:ext uri="{FF2B5EF4-FFF2-40B4-BE49-F238E27FC236}">
                    <a16:creationId xmlns:a16="http://schemas.microsoft.com/office/drawing/2014/main" id="{2D151DAC-BCD5-4915-8F2A-8E2B91613F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640"/>
                <a:ext cx="179" cy="227"/>
              </a:xfrm>
              <a:custGeom>
                <a:avLst/>
                <a:gdLst>
                  <a:gd name="T0" fmla="*/ 68 w 179"/>
                  <a:gd name="T1" fmla="*/ 0 h 227"/>
                  <a:gd name="T2" fmla="*/ 0 w 179"/>
                  <a:gd name="T3" fmla="*/ 114 h 227"/>
                  <a:gd name="T4" fmla="*/ 68 w 179"/>
                  <a:gd name="T5" fmla="*/ 227 h 227"/>
                  <a:gd name="T6" fmla="*/ 114 w 179"/>
                  <a:gd name="T7" fmla="*/ 227 h 227"/>
                  <a:gd name="T8" fmla="*/ 179 w 179"/>
                  <a:gd name="T9" fmla="*/ 114 h 227"/>
                  <a:gd name="T10" fmla="*/ 113 w 179"/>
                  <a:gd name="T11" fmla="*/ 0 h 227"/>
                  <a:gd name="T12" fmla="*/ 68 w 179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9" h="227">
                    <a:moveTo>
                      <a:pt x="68" y="0"/>
                    </a:moveTo>
                    <a:lnTo>
                      <a:pt x="0" y="114"/>
                    </a:lnTo>
                    <a:lnTo>
                      <a:pt x="68" y="227"/>
                    </a:lnTo>
                    <a:lnTo>
                      <a:pt x="114" y="227"/>
                    </a:lnTo>
                    <a:lnTo>
                      <a:pt x="179" y="114"/>
                    </a:lnTo>
                    <a:lnTo>
                      <a:pt x="113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55" name="Freeform 47">
                <a:extLst>
                  <a:ext uri="{FF2B5EF4-FFF2-40B4-BE49-F238E27FC236}">
                    <a16:creationId xmlns:a16="http://schemas.microsoft.com/office/drawing/2014/main" id="{1E94A3D4-038A-48AB-BC06-EF1ABC01C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9" y="640"/>
                <a:ext cx="182" cy="227"/>
              </a:xfrm>
              <a:custGeom>
                <a:avLst/>
                <a:gdLst>
                  <a:gd name="T0" fmla="*/ 68 w 182"/>
                  <a:gd name="T1" fmla="*/ 227 h 227"/>
                  <a:gd name="T2" fmla="*/ 0 w 182"/>
                  <a:gd name="T3" fmla="*/ 114 h 227"/>
                  <a:gd name="T4" fmla="*/ 68 w 182"/>
                  <a:gd name="T5" fmla="*/ 0 h 227"/>
                  <a:gd name="T6" fmla="*/ 182 w 182"/>
                  <a:gd name="T7" fmla="*/ 0 h 227"/>
                  <a:gd name="T8" fmla="*/ 114 w 182"/>
                  <a:gd name="T9" fmla="*/ 114 h 227"/>
                  <a:gd name="T10" fmla="*/ 182 w 182"/>
                  <a:gd name="T11" fmla="*/ 227 h 227"/>
                  <a:gd name="T12" fmla="*/ 68 w 182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227">
                    <a:moveTo>
                      <a:pt x="68" y="227"/>
                    </a:moveTo>
                    <a:lnTo>
                      <a:pt x="0" y="114"/>
                    </a:lnTo>
                    <a:lnTo>
                      <a:pt x="68" y="0"/>
                    </a:lnTo>
                    <a:lnTo>
                      <a:pt x="182" y="0"/>
                    </a:lnTo>
                    <a:lnTo>
                      <a:pt x="114" y="114"/>
                    </a:lnTo>
                    <a:lnTo>
                      <a:pt x="182" y="227"/>
                    </a:lnTo>
                    <a:lnTo>
                      <a:pt x="68" y="227"/>
                    </a:lnTo>
                    <a:close/>
                  </a:path>
                </a:pathLst>
              </a:custGeom>
              <a:solidFill>
                <a:srgbClr val="FFCC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56" name="Freeform 48">
                <a:extLst>
                  <a:ext uri="{FF2B5EF4-FFF2-40B4-BE49-F238E27FC236}">
                    <a16:creationId xmlns:a16="http://schemas.microsoft.com/office/drawing/2014/main" id="{C513A8F9-51EC-4784-9F82-0440432F9F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6" y="640"/>
                <a:ext cx="182" cy="227"/>
              </a:xfrm>
              <a:custGeom>
                <a:avLst/>
                <a:gdLst>
                  <a:gd name="T0" fmla="*/ 68 w 182"/>
                  <a:gd name="T1" fmla="*/ 227 h 227"/>
                  <a:gd name="T2" fmla="*/ 0 w 182"/>
                  <a:gd name="T3" fmla="*/ 114 h 227"/>
                  <a:gd name="T4" fmla="*/ 68 w 182"/>
                  <a:gd name="T5" fmla="*/ 0 h 227"/>
                  <a:gd name="T6" fmla="*/ 182 w 182"/>
                  <a:gd name="T7" fmla="*/ 0 h 227"/>
                  <a:gd name="T8" fmla="*/ 114 w 182"/>
                  <a:gd name="T9" fmla="*/ 114 h 227"/>
                  <a:gd name="T10" fmla="*/ 182 w 182"/>
                  <a:gd name="T11" fmla="*/ 227 h 227"/>
                  <a:gd name="T12" fmla="*/ 68 w 182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227">
                    <a:moveTo>
                      <a:pt x="68" y="227"/>
                    </a:moveTo>
                    <a:lnTo>
                      <a:pt x="0" y="114"/>
                    </a:lnTo>
                    <a:lnTo>
                      <a:pt x="68" y="0"/>
                    </a:lnTo>
                    <a:lnTo>
                      <a:pt x="182" y="0"/>
                    </a:lnTo>
                    <a:lnTo>
                      <a:pt x="114" y="114"/>
                    </a:lnTo>
                    <a:lnTo>
                      <a:pt x="182" y="227"/>
                    </a:lnTo>
                    <a:lnTo>
                      <a:pt x="68" y="227"/>
                    </a:lnTo>
                    <a:close/>
                  </a:path>
                </a:pathLst>
              </a:custGeom>
              <a:solidFill>
                <a:srgbClr val="FFCC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57" name="Freeform 49">
                <a:extLst>
                  <a:ext uri="{FF2B5EF4-FFF2-40B4-BE49-F238E27FC236}">
                    <a16:creationId xmlns:a16="http://schemas.microsoft.com/office/drawing/2014/main" id="{DF89C0F0-C358-40D2-94DF-A320E267DF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3" y="640"/>
                <a:ext cx="182" cy="227"/>
              </a:xfrm>
              <a:custGeom>
                <a:avLst/>
                <a:gdLst>
                  <a:gd name="T0" fmla="*/ 68 w 182"/>
                  <a:gd name="T1" fmla="*/ 227 h 227"/>
                  <a:gd name="T2" fmla="*/ 0 w 182"/>
                  <a:gd name="T3" fmla="*/ 114 h 227"/>
                  <a:gd name="T4" fmla="*/ 68 w 182"/>
                  <a:gd name="T5" fmla="*/ 0 h 227"/>
                  <a:gd name="T6" fmla="*/ 182 w 182"/>
                  <a:gd name="T7" fmla="*/ 0 h 227"/>
                  <a:gd name="T8" fmla="*/ 114 w 182"/>
                  <a:gd name="T9" fmla="*/ 114 h 227"/>
                  <a:gd name="T10" fmla="*/ 182 w 182"/>
                  <a:gd name="T11" fmla="*/ 227 h 227"/>
                  <a:gd name="T12" fmla="*/ 68 w 182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227">
                    <a:moveTo>
                      <a:pt x="68" y="227"/>
                    </a:moveTo>
                    <a:lnTo>
                      <a:pt x="0" y="114"/>
                    </a:lnTo>
                    <a:lnTo>
                      <a:pt x="68" y="0"/>
                    </a:lnTo>
                    <a:lnTo>
                      <a:pt x="182" y="0"/>
                    </a:lnTo>
                    <a:lnTo>
                      <a:pt x="114" y="114"/>
                    </a:lnTo>
                    <a:lnTo>
                      <a:pt x="182" y="227"/>
                    </a:lnTo>
                    <a:lnTo>
                      <a:pt x="68" y="227"/>
                    </a:lnTo>
                    <a:close/>
                  </a:path>
                </a:pathLst>
              </a:custGeom>
              <a:solidFill>
                <a:srgbClr val="FFCC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58" name="Freeform 50">
                <a:extLst>
                  <a:ext uri="{FF2B5EF4-FFF2-40B4-BE49-F238E27FC236}">
                    <a16:creationId xmlns:a16="http://schemas.microsoft.com/office/drawing/2014/main" id="{5F143E07-8047-434D-B6DF-21524CD1F42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006" y="640"/>
                <a:ext cx="182" cy="227"/>
              </a:xfrm>
              <a:custGeom>
                <a:avLst/>
                <a:gdLst>
                  <a:gd name="T0" fmla="*/ 68 w 182"/>
                  <a:gd name="T1" fmla="*/ 227 h 227"/>
                  <a:gd name="T2" fmla="*/ 0 w 182"/>
                  <a:gd name="T3" fmla="*/ 114 h 227"/>
                  <a:gd name="T4" fmla="*/ 68 w 182"/>
                  <a:gd name="T5" fmla="*/ 0 h 227"/>
                  <a:gd name="T6" fmla="*/ 182 w 182"/>
                  <a:gd name="T7" fmla="*/ 0 h 227"/>
                  <a:gd name="T8" fmla="*/ 114 w 182"/>
                  <a:gd name="T9" fmla="*/ 114 h 227"/>
                  <a:gd name="T10" fmla="*/ 182 w 182"/>
                  <a:gd name="T11" fmla="*/ 227 h 227"/>
                  <a:gd name="T12" fmla="*/ 68 w 182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227">
                    <a:moveTo>
                      <a:pt x="68" y="227"/>
                    </a:moveTo>
                    <a:lnTo>
                      <a:pt x="0" y="114"/>
                    </a:lnTo>
                    <a:lnTo>
                      <a:pt x="68" y="0"/>
                    </a:lnTo>
                    <a:lnTo>
                      <a:pt x="182" y="0"/>
                    </a:lnTo>
                    <a:lnTo>
                      <a:pt x="114" y="114"/>
                    </a:lnTo>
                    <a:lnTo>
                      <a:pt x="182" y="227"/>
                    </a:lnTo>
                    <a:lnTo>
                      <a:pt x="68" y="227"/>
                    </a:lnTo>
                    <a:close/>
                  </a:path>
                </a:pathLst>
              </a:custGeom>
              <a:solidFill>
                <a:srgbClr val="FFCC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59" name="Freeform 51">
                <a:extLst>
                  <a:ext uri="{FF2B5EF4-FFF2-40B4-BE49-F238E27FC236}">
                    <a16:creationId xmlns:a16="http://schemas.microsoft.com/office/drawing/2014/main" id="{90CC5CBB-987D-48F7-A686-B38CC5099EF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33" y="640"/>
                <a:ext cx="182" cy="227"/>
              </a:xfrm>
              <a:custGeom>
                <a:avLst/>
                <a:gdLst>
                  <a:gd name="T0" fmla="*/ 68 w 182"/>
                  <a:gd name="T1" fmla="*/ 227 h 227"/>
                  <a:gd name="T2" fmla="*/ 0 w 182"/>
                  <a:gd name="T3" fmla="*/ 114 h 227"/>
                  <a:gd name="T4" fmla="*/ 68 w 182"/>
                  <a:gd name="T5" fmla="*/ 0 h 227"/>
                  <a:gd name="T6" fmla="*/ 182 w 182"/>
                  <a:gd name="T7" fmla="*/ 0 h 227"/>
                  <a:gd name="T8" fmla="*/ 114 w 182"/>
                  <a:gd name="T9" fmla="*/ 114 h 227"/>
                  <a:gd name="T10" fmla="*/ 182 w 182"/>
                  <a:gd name="T11" fmla="*/ 227 h 227"/>
                  <a:gd name="T12" fmla="*/ 68 w 182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227">
                    <a:moveTo>
                      <a:pt x="68" y="227"/>
                    </a:moveTo>
                    <a:lnTo>
                      <a:pt x="0" y="114"/>
                    </a:lnTo>
                    <a:lnTo>
                      <a:pt x="68" y="0"/>
                    </a:lnTo>
                    <a:lnTo>
                      <a:pt x="182" y="0"/>
                    </a:lnTo>
                    <a:lnTo>
                      <a:pt x="114" y="114"/>
                    </a:lnTo>
                    <a:lnTo>
                      <a:pt x="182" y="227"/>
                    </a:lnTo>
                    <a:lnTo>
                      <a:pt x="68" y="227"/>
                    </a:lnTo>
                    <a:close/>
                  </a:path>
                </a:pathLst>
              </a:custGeom>
              <a:solidFill>
                <a:srgbClr val="FFCC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60" name="Freeform 52">
                <a:extLst>
                  <a:ext uri="{FF2B5EF4-FFF2-40B4-BE49-F238E27FC236}">
                    <a16:creationId xmlns:a16="http://schemas.microsoft.com/office/drawing/2014/main" id="{8F36503E-C312-4228-9E05-D27772383B9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460" y="640"/>
                <a:ext cx="182" cy="227"/>
              </a:xfrm>
              <a:custGeom>
                <a:avLst/>
                <a:gdLst>
                  <a:gd name="T0" fmla="*/ 68 w 182"/>
                  <a:gd name="T1" fmla="*/ 227 h 227"/>
                  <a:gd name="T2" fmla="*/ 0 w 182"/>
                  <a:gd name="T3" fmla="*/ 114 h 227"/>
                  <a:gd name="T4" fmla="*/ 68 w 182"/>
                  <a:gd name="T5" fmla="*/ 0 h 227"/>
                  <a:gd name="T6" fmla="*/ 182 w 182"/>
                  <a:gd name="T7" fmla="*/ 0 h 227"/>
                  <a:gd name="T8" fmla="*/ 114 w 182"/>
                  <a:gd name="T9" fmla="*/ 114 h 227"/>
                  <a:gd name="T10" fmla="*/ 182 w 182"/>
                  <a:gd name="T11" fmla="*/ 227 h 227"/>
                  <a:gd name="T12" fmla="*/ 68 w 182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227">
                    <a:moveTo>
                      <a:pt x="68" y="227"/>
                    </a:moveTo>
                    <a:lnTo>
                      <a:pt x="0" y="114"/>
                    </a:lnTo>
                    <a:lnTo>
                      <a:pt x="68" y="0"/>
                    </a:lnTo>
                    <a:lnTo>
                      <a:pt x="182" y="0"/>
                    </a:lnTo>
                    <a:lnTo>
                      <a:pt x="114" y="114"/>
                    </a:lnTo>
                    <a:lnTo>
                      <a:pt x="182" y="227"/>
                    </a:lnTo>
                    <a:lnTo>
                      <a:pt x="68" y="227"/>
                    </a:lnTo>
                    <a:close/>
                  </a:path>
                </a:pathLst>
              </a:custGeom>
              <a:solidFill>
                <a:srgbClr val="FFCC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8661" name="Group 53">
            <a:extLst>
              <a:ext uri="{FF2B5EF4-FFF2-40B4-BE49-F238E27FC236}">
                <a16:creationId xmlns:a16="http://schemas.microsoft.com/office/drawing/2014/main" id="{D6F82FA2-3D90-48FA-8A4B-E94BF9AA4F3A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3141663"/>
            <a:ext cx="1512887" cy="915987"/>
            <a:chOff x="3256" y="2137"/>
            <a:chExt cx="1951" cy="1180"/>
          </a:xfrm>
        </p:grpSpPr>
        <p:grpSp>
          <p:nvGrpSpPr>
            <p:cNvPr id="68662" name="Group 54">
              <a:extLst>
                <a:ext uri="{FF2B5EF4-FFF2-40B4-BE49-F238E27FC236}">
                  <a16:creationId xmlns:a16="http://schemas.microsoft.com/office/drawing/2014/main" id="{547F1051-1550-400F-A13D-9710DE50F2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6" y="2137"/>
              <a:ext cx="1951" cy="1179"/>
              <a:chOff x="3256" y="2115"/>
              <a:chExt cx="1951" cy="1179"/>
            </a:xfrm>
          </p:grpSpPr>
          <p:sp>
            <p:nvSpPr>
              <p:cNvPr id="68663" name="Freeform 55">
                <a:extLst>
                  <a:ext uri="{FF2B5EF4-FFF2-40B4-BE49-F238E27FC236}">
                    <a16:creationId xmlns:a16="http://schemas.microsoft.com/office/drawing/2014/main" id="{B193657A-EE1D-4036-988D-3344DD9AFA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64" name="Freeform 56">
                <a:extLst>
                  <a:ext uri="{FF2B5EF4-FFF2-40B4-BE49-F238E27FC236}">
                    <a16:creationId xmlns:a16="http://schemas.microsoft.com/office/drawing/2014/main" id="{5218FD18-D35D-42EB-9252-8218EAA6EC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6" y="2115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6 w 1951"/>
                  <a:gd name="T29" fmla="*/ 363 h 1179"/>
                  <a:gd name="T30" fmla="*/ 204 w 1951"/>
                  <a:gd name="T31" fmla="*/ 363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6" y="363"/>
                    </a:lnTo>
                    <a:lnTo>
                      <a:pt x="204" y="363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65" name="Freeform 57">
                <a:extLst>
                  <a:ext uri="{FF2B5EF4-FFF2-40B4-BE49-F238E27FC236}">
                    <a16:creationId xmlns:a16="http://schemas.microsoft.com/office/drawing/2014/main" id="{97905CA6-10E9-499E-A26D-FECB199F5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66" name="Freeform 58">
                <a:extLst>
                  <a:ext uri="{FF2B5EF4-FFF2-40B4-BE49-F238E27FC236}">
                    <a16:creationId xmlns:a16="http://schemas.microsoft.com/office/drawing/2014/main" id="{6D63A2BA-58E6-4C54-B99B-1BEAECE0476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025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67" name="Freeform 59">
                <a:extLst>
                  <a:ext uri="{FF2B5EF4-FFF2-40B4-BE49-F238E27FC236}">
                    <a16:creationId xmlns:a16="http://schemas.microsoft.com/office/drawing/2014/main" id="{CA04D4FB-B8EF-44B9-9978-9255F997A40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95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68" name="Rectangle 60">
                <a:extLst>
                  <a:ext uri="{FF2B5EF4-FFF2-40B4-BE49-F238E27FC236}">
                    <a16:creationId xmlns:a16="http://schemas.microsoft.com/office/drawing/2014/main" id="{21FA3973-88A5-4C95-809B-AE218606A2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2976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69" name="Rectangle 61">
                <a:extLst>
                  <a:ext uri="{FF2B5EF4-FFF2-40B4-BE49-F238E27FC236}">
                    <a16:creationId xmlns:a16="http://schemas.microsoft.com/office/drawing/2014/main" id="{641EB006-7724-4324-8AC6-D20A4DBC7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4" y="3158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670" name="Group 62">
              <a:extLst>
                <a:ext uri="{FF2B5EF4-FFF2-40B4-BE49-F238E27FC236}">
                  <a16:creationId xmlns:a16="http://schemas.microsoft.com/office/drawing/2014/main" id="{5311B8DD-65D0-41C6-83BB-078166A3DE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6" y="2137"/>
              <a:ext cx="1950" cy="1180"/>
              <a:chOff x="852" y="1842"/>
              <a:chExt cx="1950" cy="1180"/>
            </a:xfrm>
          </p:grpSpPr>
          <p:sp>
            <p:nvSpPr>
              <p:cNvPr id="68671" name="Freeform 63">
                <a:extLst>
                  <a:ext uri="{FF2B5EF4-FFF2-40B4-BE49-F238E27FC236}">
                    <a16:creationId xmlns:a16="http://schemas.microsoft.com/office/drawing/2014/main" id="{D874722D-495C-4CBB-8E3B-F84419123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72" name="Freeform 64">
                <a:extLst>
                  <a:ext uri="{FF2B5EF4-FFF2-40B4-BE49-F238E27FC236}">
                    <a16:creationId xmlns:a16="http://schemas.microsoft.com/office/drawing/2014/main" id="{4EB8501E-458D-4268-9C57-613C6510BC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73" name="Freeform 65">
                <a:extLst>
                  <a:ext uri="{FF2B5EF4-FFF2-40B4-BE49-F238E27FC236}">
                    <a16:creationId xmlns:a16="http://schemas.microsoft.com/office/drawing/2014/main" id="{B3F83F0E-C717-48D2-AE6D-FB0385560AC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74" name="Rectangle 66">
                <a:extLst>
                  <a:ext uri="{FF2B5EF4-FFF2-40B4-BE49-F238E27FC236}">
                    <a16:creationId xmlns:a16="http://schemas.microsoft.com/office/drawing/2014/main" id="{5B574B3F-229B-41D9-9A08-F643B7CD2E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75" name="Rectangle 67">
                <a:extLst>
                  <a:ext uri="{FF2B5EF4-FFF2-40B4-BE49-F238E27FC236}">
                    <a16:creationId xmlns:a16="http://schemas.microsoft.com/office/drawing/2014/main" id="{4D45D665-175E-44C9-A616-071226C33A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76" name="Freeform 68">
                <a:extLst>
                  <a:ext uri="{FF2B5EF4-FFF2-40B4-BE49-F238E27FC236}">
                    <a16:creationId xmlns:a16="http://schemas.microsoft.com/office/drawing/2014/main" id="{4052339F-5190-4A51-AEE8-98F07AB3066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677" name="Group 69">
                <a:extLst>
                  <a:ext uri="{FF2B5EF4-FFF2-40B4-BE49-F238E27FC236}">
                    <a16:creationId xmlns:a16="http://schemas.microsoft.com/office/drawing/2014/main" id="{9393ACF6-EAC4-490E-927C-503F501425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56" y="1933"/>
                <a:ext cx="1542" cy="273"/>
                <a:chOff x="1033" y="1932"/>
                <a:chExt cx="1588" cy="273"/>
              </a:xfrm>
            </p:grpSpPr>
            <p:sp>
              <p:nvSpPr>
                <p:cNvPr id="68678" name="Rectangle 70">
                  <a:extLst>
                    <a:ext uri="{FF2B5EF4-FFF2-40B4-BE49-F238E27FC236}">
                      <a16:creationId xmlns:a16="http://schemas.microsoft.com/office/drawing/2014/main" id="{906153DE-8EEA-4341-A3FA-D15EF64802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1933"/>
                  <a:ext cx="1588" cy="27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679" name="Freeform 71">
                  <a:extLst>
                    <a:ext uri="{FF2B5EF4-FFF2-40B4-BE49-F238E27FC236}">
                      <a16:creationId xmlns:a16="http://schemas.microsoft.com/office/drawing/2014/main" id="{120EC642-67DB-4CE9-8857-FBCDB255F2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3" y="1933"/>
                  <a:ext cx="272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80" name="Freeform 72">
                  <a:extLst>
                    <a:ext uri="{FF2B5EF4-FFF2-40B4-BE49-F238E27FC236}">
                      <a16:creationId xmlns:a16="http://schemas.microsoft.com/office/drawing/2014/main" id="{8BBC9894-E924-49CB-94EA-AA27E49F15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4" y="1932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81" name="Freeform 73">
                  <a:extLst>
                    <a:ext uri="{FF2B5EF4-FFF2-40B4-BE49-F238E27FC236}">
                      <a16:creationId xmlns:a16="http://schemas.microsoft.com/office/drawing/2014/main" id="{B4EA0295-3579-4A06-8366-FEAD552650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7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82" name="Freeform 74">
                  <a:extLst>
                    <a:ext uri="{FF2B5EF4-FFF2-40B4-BE49-F238E27FC236}">
                      <a16:creationId xmlns:a16="http://schemas.microsoft.com/office/drawing/2014/main" id="{300B37E0-5083-4183-86E8-85664806A0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0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83" name="Freeform 75">
                  <a:extLst>
                    <a:ext uri="{FF2B5EF4-FFF2-40B4-BE49-F238E27FC236}">
                      <a16:creationId xmlns:a16="http://schemas.microsoft.com/office/drawing/2014/main" id="{53F97B57-BA7E-4C14-83E1-0EDC6F21AD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3" y="1933"/>
                  <a:ext cx="318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68684" name="Rectangle 76">
                <a:extLst>
                  <a:ext uri="{FF2B5EF4-FFF2-40B4-BE49-F238E27FC236}">
                    <a16:creationId xmlns:a16="http://schemas.microsoft.com/office/drawing/2014/main" id="{1C55E7EC-E5E1-48E9-9897-F23114931C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85" name="Freeform 77">
                <a:extLst>
                  <a:ext uri="{FF2B5EF4-FFF2-40B4-BE49-F238E27FC236}">
                    <a16:creationId xmlns:a16="http://schemas.microsoft.com/office/drawing/2014/main" id="{F7509234-F96C-4AD6-855A-C7A7DFDA81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86" name="Freeform 78">
                <a:extLst>
                  <a:ext uri="{FF2B5EF4-FFF2-40B4-BE49-F238E27FC236}">
                    <a16:creationId xmlns:a16="http://schemas.microsoft.com/office/drawing/2014/main" id="{6496F7D5-9B7D-418B-BEE8-B49D8CE44E9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87" name="Freeform 79">
                <a:extLst>
                  <a:ext uri="{FF2B5EF4-FFF2-40B4-BE49-F238E27FC236}">
                    <a16:creationId xmlns:a16="http://schemas.microsoft.com/office/drawing/2014/main" id="{0B81FF0F-4544-4139-9A45-64CCE39BA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88" name="Freeform 80">
                <a:extLst>
                  <a:ext uri="{FF2B5EF4-FFF2-40B4-BE49-F238E27FC236}">
                    <a16:creationId xmlns:a16="http://schemas.microsoft.com/office/drawing/2014/main" id="{2B965769-D8FC-4CC9-9474-2686D5D2AA5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89" name="Freeform 81">
                <a:extLst>
                  <a:ext uri="{FF2B5EF4-FFF2-40B4-BE49-F238E27FC236}">
                    <a16:creationId xmlns:a16="http://schemas.microsoft.com/office/drawing/2014/main" id="{C14FCA46-E5F2-4BC9-B1A1-5B6380738C7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90" name="Freeform 82">
                <a:extLst>
                  <a:ext uri="{FF2B5EF4-FFF2-40B4-BE49-F238E27FC236}">
                    <a16:creationId xmlns:a16="http://schemas.microsoft.com/office/drawing/2014/main" id="{17ECB9C3-990B-4FCB-804A-025D53E9311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91" name="Freeform 83">
                <a:extLst>
                  <a:ext uri="{FF2B5EF4-FFF2-40B4-BE49-F238E27FC236}">
                    <a16:creationId xmlns:a16="http://schemas.microsoft.com/office/drawing/2014/main" id="{F15A1D8D-6E52-4BAB-9451-19ABCBEE1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92" name="Freeform 84">
                <a:extLst>
                  <a:ext uri="{FF2B5EF4-FFF2-40B4-BE49-F238E27FC236}">
                    <a16:creationId xmlns:a16="http://schemas.microsoft.com/office/drawing/2014/main" id="{06947C63-2EAD-4A82-81DE-37A7A7908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93" name="Rectangle 85">
                <a:extLst>
                  <a:ext uri="{FF2B5EF4-FFF2-40B4-BE49-F238E27FC236}">
                    <a16:creationId xmlns:a16="http://schemas.microsoft.com/office/drawing/2014/main" id="{3DD7B57D-736D-4BDB-AD27-D4D4F303A3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94" name="Rectangle 86">
                <a:extLst>
                  <a:ext uri="{FF2B5EF4-FFF2-40B4-BE49-F238E27FC236}">
                    <a16:creationId xmlns:a16="http://schemas.microsoft.com/office/drawing/2014/main" id="{8FD153F0-36EC-4E2A-B77E-A217528529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695" name="Group 87">
            <a:extLst>
              <a:ext uri="{FF2B5EF4-FFF2-40B4-BE49-F238E27FC236}">
                <a16:creationId xmlns:a16="http://schemas.microsoft.com/office/drawing/2014/main" id="{D656E28B-140F-42DF-ADB4-C46B4CD4D986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3141663"/>
            <a:ext cx="1511300" cy="915987"/>
            <a:chOff x="852" y="1842"/>
            <a:chExt cx="1950" cy="1180"/>
          </a:xfrm>
        </p:grpSpPr>
        <p:grpSp>
          <p:nvGrpSpPr>
            <p:cNvPr id="68696" name="Group 88">
              <a:extLst>
                <a:ext uri="{FF2B5EF4-FFF2-40B4-BE49-F238E27FC236}">
                  <a16:creationId xmlns:a16="http://schemas.microsoft.com/office/drawing/2014/main" id="{E2E6C6A6-3A86-40BF-919A-2C7FA32CBA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2" y="1842"/>
              <a:ext cx="1950" cy="1180"/>
              <a:chOff x="852" y="1842"/>
              <a:chExt cx="1950" cy="1180"/>
            </a:xfrm>
          </p:grpSpPr>
          <p:sp>
            <p:nvSpPr>
              <p:cNvPr id="68697" name="Freeform 89">
                <a:extLst>
                  <a:ext uri="{FF2B5EF4-FFF2-40B4-BE49-F238E27FC236}">
                    <a16:creationId xmlns:a16="http://schemas.microsoft.com/office/drawing/2014/main" id="{D53AF1A0-16A1-4A6C-9070-DF8F286E1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98" name="Freeform 90">
                <a:extLst>
                  <a:ext uri="{FF2B5EF4-FFF2-40B4-BE49-F238E27FC236}">
                    <a16:creationId xmlns:a16="http://schemas.microsoft.com/office/drawing/2014/main" id="{CC9142A2-F597-4D70-84CA-D2731F43A7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99" name="Freeform 91">
                <a:extLst>
                  <a:ext uri="{FF2B5EF4-FFF2-40B4-BE49-F238E27FC236}">
                    <a16:creationId xmlns:a16="http://schemas.microsoft.com/office/drawing/2014/main" id="{713C1F9D-F3DE-4483-A6A5-C4B37609E60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00" name="Rectangle 92">
                <a:extLst>
                  <a:ext uri="{FF2B5EF4-FFF2-40B4-BE49-F238E27FC236}">
                    <a16:creationId xmlns:a16="http://schemas.microsoft.com/office/drawing/2014/main" id="{55CE77F0-B45A-4734-9F6B-64C58A1BEF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01" name="Rectangle 93">
                <a:extLst>
                  <a:ext uri="{FF2B5EF4-FFF2-40B4-BE49-F238E27FC236}">
                    <a16:creationId xmlns:a16="http://schemas.microsoft.com/office/drawing/2014/main" id="{F0BA43F8-765B-43F5-A217-50BB4975FF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02" name="Freeform 94">
                <a:extLst>
                  <a:ext uri="{FF2B5EF4-FFF2-40B4-BE49-F238E27FC236}">
                    <a16:creationId xmlns:a16="http://schemas.microsoft.com/office/drawing/2014/main" id="{E5E7ACCC-C8B1-4353-9708-CE618B82A5E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703" name="Group 95">
                <a:extLst>
                  <a:ext uri="{FF2B5EF4-FFF2-40B4-BE49-F238E27FC236}">
                    <a16:creationId xmlns:a16="http://schemas.microsoft.com/office/drawing/2014/main" id="{6F13C356-D14B-4A8B-98A2-0B80DCEA69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56" y="1933"/>
                <a:ext cx="1542" cy="273"/>
                <a:chOff x="1033" y="1932"/>
                <a:chExt cx="1588" cy="273"/>
              </a:xfrm>
            </p:grpSpPr>
            <p:sp>
              <p:nvSpPr>
                <p:cNvPr id="68704" name="Rectangle 96">
                  <a:extLst>
                    <a:ext uri="{FF2B5EF4-FFF2-40B4-BE49-F238E27FC236}">
                      <a16:creationId xmlns:a16="http://schemas.microsoft.com/office/drawing/2014/main" id="{888697E9-211B-4B0A-8DCE-D9ED9FA806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1933"/>
                  <a:ext cx="1588" cy="27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705" name="Freeform 97">
                  <a:extLst>
                    <a:ext uri="{FF2B5EF4-FFF2-40B4-BE49-F238E27FC236}">
                      <a16:creationId xmlns:a16="http://schemas.microsoft.com/office/drawing/2014/main" id="{93E06DA6-F829-4C78-9EA4-6CD9AE450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3" y="1933"/>
                  <a:ext cx="272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06" name="Freeform 98">
                  <a:extLst>
                    <a:ext uri="{FF2B5EF4-FFF2-40B4-BE49-F238E27FC236}">
                      <a16:creationId xmlns:a16="http://schemas.microsoft.com/office/drawing/2014/main" id="{8B9CEA3C-0D12-44EE-9753-536CF25E4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4" y="1932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07" name="Freeform 99">
                  <a:extLst>
                    <a:ext uri="{FF2B5EF4-FFF2-40B4-BE49-F238E27FC236}">
                      <a16:creationId xmlns:a16="http://schemas.microsoft.com/office/drawing/2014/main" id="{89508800-C622-4CFC-A7D2-A38F2D8723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7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08" name="Freeform 100">
                  <a:extLst>
                    <a:ext uri="{FF2B5EF4-FFF2-40B4-BE49-F238E27FC236}">
                      <a16:creationId xmlns:a16="http://schemas.microsoft.com/office/drawing/2014/main" id="{2C716E39-A3A3-4E50-BAE9-CAD1AA9D99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0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09" name="Freeform 101">
                  <a:extLst>
                    <a:ext uri="{FF2B5EF4-FFF2-40B4-BE49-F238E27FC236}">
                      <a16:creationId xmlns:a16="http://schemas.microsoft.com/office/drawing/2014/main" id="{50166988-5A93-46CE-B784-8851B8F629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3" y="1933"/>
                  <a:ext cx="318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68710" name="Rectangle 102">
                <a:extLst>
                  <a:ext uri="{FF2B5EF4-FFF2-40B4-BE49-F238E27FC236}">
                    <a16:creationId xmlns:a16="http://schemas.microsoft.com/office/drawing/2014/main" id="{1A557413-DC63-4D4C-8D72-98FDA4F27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11" name="Freeform 103">
                <a:extLst>
                  <a:ext uri="{FF2B5EF4-FFF2-40B4-BE49-F238E27FC236}">
                    <a16:creationId xmlns:a16="http://schemas.microsoft.com/office/drawing/2014/main" id="{F8CC0F95-B820-42E3-A5A9-05C823B6A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12" name="Freeform 104">
                <a:extLst>
                  <a:ext uri="{FF2B5EF4-FFF2-40B4-BE49-F238E27FC236}">
                    <a16:creationId xmlns:a16="http://schemas.microsoft.com/office/drawing/2014/main" id="{1C909591-2E54-4CCE-AC97-F4E23EA7A33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13" name="Freeform 105">
                <a:extLst>
                  <a:ext uri="{FF2B5EF4-FFF2-40B4-BE49-F238E27FC236}">
                    <a16:creationId xmlns:a16="http://schemas.microsoft.com/office/drawing/2014/main" id="{59CEC0E5-3EEF-4535-83D3-C753BA5C66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14" name="Freeform 106">
                <a:extLst>
                  <a:ext uri="{FF2B5EF4-FFF2-40B4-BE49-F238E27FC236}">
                    <a16:creationId xmlns:a16="http://schemas.microsoft.com/office/drawing/2014/main" id="{A49C4451-7BBF-4D1A-BDD5-B18B3804005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15" name="Freeform 107">
                <a:extLst>
                  <a:ext uri="{FF2B5EF4-FFF2-40B4-BE49-F238E27FC236}">
                    <a16:creationId xmlns:a16="http://schemas.microsoft.com/office/drawing/2014/main" id="{AEEF002D-1493-48DB-9C78-C9E77EA67CA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16" name="Freeform 108">
                <a:extLst>
                  <a:ext uri="{FF2B5EF4-FFF2-40B4-BE49-F238E27FC236}">
                    <a16:creationId xmlns:a16="http://schemas.microsoft.com/office/drawing/2014/main" id="{099AE930-54AA-40AB-A998-C7FA3B9CA10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17" name="Freeform 109">
                <a:extLst>
                  <a:ext uri="{FF2B5EF4-FFF2-40B4-BE49-F238E27FC236}">
                    <a16:creationId xmlns:a16="http://schemas.microsoft.com/office/drawing/2014/main" id="{09CBB594-C59B-4BE3-8539-2C5656B91A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18" name="Freeform 110">
                <a:extLst>
                  <a:ext uri="{FF2B5EF4-FFF2-40B4-BE49-F238E27FC236}">
                    <a16:creationId xmlns:a16="http://schemas.microsoft.com/office/drawing/2014/main" id="{1F24FACF-67AA-4EA2-B225-DD4DAA5651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19" name="Rectangle 111">
                <a:extLst>
                  <a:ext uri="{FF2B5EF4-FFF2-40B4-BE49-F238E27FC236}">
                    <a16:creationId xmlns:a16="http://schemas.microsoft.com/office/drawing/2014/main" id="{9A74C08A-3E93-48AA-B431-D84B51E74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20" name="Rectangle 112">
                <a:extLst>
                  <a:ext uri="{FF2B5EF4-FFF2-40B4-BE49-F238E27FC236}">
                    <a16:creationId xmlns:a16="http://schemas.microsoft.com/office/drawing/2014/main" id="{F29F58DE-C0BA-45D3-8832-9DBB8ECF0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8721" name="Group 113">
              <a:extLst>
                <a:ext uri="{FF2B5EF4-FFF2-40B4-BE49-F238E27FC236}">
                  <a16:creationId xmlns:a16="http://schemas.microsoft.com/office/drawing/2014/main" id="{F812F98C-737F-4623-B13F-84047534DF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2001"/>
              <a:ext cx="1269" cy="159"/>
              <a:chOff x="1170" y="2001"/>
              <a:chExt cx="1269" cy="159"/>
            </a:xfrm>
          </p:grpSpPr>
          <p:sp>
            <p:nvSpPr>
              <p:cNvPr id="68722" name="AutoShape 114">
                <a:extLst>
                  <a:ext uri="{FF2B5EF4-FFF2-40B4-BE49-F238E27FC236}">
                    <a16:creationId xmlns:a16="http://schemas.microsoft.com/office/drawing/2014/main" id="{005F5687-EEC0-49D3-AE8B-469FF61A8F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001"/>
                <a:ext cx="159" cy="159"/>
              </a:xfrm>
              <a:prstGeom prst="plus">
                <a:avLst>
                  <a:gd name="adj" fmla="val 35222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23" name="WordArt 115">
                <a:extLst>
                  <a:ext uri="{FF2B5EF4-FFF2-40B4-BE49-F238E27FC236}">
                    <a16:creationId xmlns:a16="http://schemas.microsoft.com/office/drawing/2014/main" id="{86BA9A57-6CED-4F64-87B7-4E3EE4AEB4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70" y="2001"/>
                <a:ext cx="408" cy="13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安　全</a:t>
                </a:r>
              </a:p>
            </p:txBody>
          </p:sp>
          <p:sp>
            <p:nvSpPr>
              <p:cNvPr id="68724" name="WordArt 116">
                <a:extLst>
                  <a:ext uri="{FF2B5EF4-FFF2-40B4-BE49-F238E27FC236}">
                    <a16:creationId xmlns:a16="http://schemas.microsoft.com/office/drawing/2014/main" id="{4D7E96D5-C193-4368-AB2D-9520670486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31" y="2001"/>
                <a:ext cx="408" cy="13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第　一</a:t>
                </a:r>
              </a:p>
            </p:txBody>
          </p:sp>
        </p:grpSp>
        <p:grpSp>
          <p:nvGrpSpPr>
            <p:cNvPr id="68725" name="Group 117">
              <a:extLst>
                <a:ext uri="{FF2B5EF4-FFF2-40B4-BE49-F238E27FC236}">
                  <a16:creationId xmlns:a16="http://schemas.microsoft.com/office/drawing/2014/main" id="{0D1123E5-0BA9-4825-8E6D-A092A95C89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2001"/>
              <a:ext cx="1269" cy="159"/>
              <a:chOff x="1170" y="2001"/>
              <a:chExt cx="1269" cy="159"/>
            </a:xfrm>
          </p:grpSpPr>
          <p:sp>
            <p:nvSpPr>
              <p:cNvPr id="68726" name="AutoShape 118">
                <a:extLst>
                  <a:ext uri="{FF2B5EF4-FFF2-40B4-BE49-F238E27FC236}">
                    <a16:creationId xmlns:a16="http://schemas.microsoft.com/office/drawing/2014/main" id="{B1CC94D6-7657-4980-B386-2288F0D8E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001"/>
                <a:ext cx="159" cy="159"/>
              </a:xfrm>
              <a:prstGeom prst="plus">
                <a:avLst>
                  <a:gd name="adj" fmla="val 35222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27" name="WordArt 119">
                <a:extLst>
                  <a:ext uri="{FF2B5EF4-FFF2-40B4-BE49-F238E27FC236}">
                    <a16:creationId xmlns:a16="http://schemas.microsoft.com/office/drawing/2014/main" id="{79F74AE7-776F-491E-8FFA-4507B3A12B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70" y="2001"/>
                <a:ext cx="408" cy="13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安　全</a:t>
                </a:r>
              </a:p>
            </p:txBody>
          </p:sp>
          <p:sp>
            <p:nvSpPr>
              <p:cNvPr id="68728" name="WordArt 120">
                <a:extLst>
                  <a:ext uri="{FF2B5EF4-FFF2-40B4-BE49-F238E27FC236}">
                    <a16:creationId xmlns:a16="http://schemas.microsoft.com/office/drawing/2014/main" id="{A15F63BA-2AD1-4DC8-BD05-392B78B847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31" y="2001"/>
                <a:ext cx="408" cy="13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第　一</a:t>
                </a:r>
              </a:p>
            </p:txBody>
          </p:sp>
        </p:grpSp>
      </p:grpSp>
      <p:grpSp>
        <p:nvGrpSpPr>
          <p:cNvPr id="68729" name="Group 121">
            <a:extLst>
              <a:ext uri="{FF2B5EF4-FFF2-40B4-BE49-F238E27FC236}">
                <a16:creationId xmlns:a16="http://schemas.microsoft.com/office/drawing/2014/main" id="{564CAF80-FE98-40E7-AD2D-ED4AC2138B3A}"/>
              </a:ext>
            </a:extLst>
          </p:cNvPr>
          <p:cNvGrpSpPr>
            <a:grpSpLocks/>
          </p:cNvGrpSpPr>
          <p:nvPr/>
        </p:nvGrpSpPr>
        <p:grpSpPr bwMode="auto">
          <a:xfrm>
            <a:off x="422275" y="1217613"/>
            <a:ext cx="1511300" cy="915987"/>
            <a:chOff x="330" y="232"/>
            <a:chExt cx="1950" cy="1180"/>
          </a:xfrm>
        </p:grpSpPr>
        <p:grpSp>
          <p:nvGrpSpPr>
            <p:cNvPr id="68730" name="Group 122">
              <a:extLst>
                <a:ext uri="{FF2B5EF4-FFF2-40B4-BE49-F238E27FC236}">
                  <a16:creationId xmlns:a16="http://schemas.microsoft.com/office/drawing/2014/main" id="{0CAC4AE6-BED1-402B-918F-6EDCF8458B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0" y="232"/>
              <a:ext cx="1950" cy="1180"/>
              <a:chOff x="1895" y="549"/>
              <a:chExt cx="1950" cy="1180"/>
            </a:xfrm>
          </p:grpSpPr>
          <p:sp>
            <p:nvSpPr>
              <p:cNvPr id="68731" name="Freeform 123">
                <a:extLst>
                  <a:ext uri="{FF2B5EF4-FFF2-40B4-BE49-F238E27FC236}">
                    <a16:creationId xmlns:a16="http://schemas.microsoft.com/office/drawing/2014/main" id="{B0761E39-C1FB-4D25-96D7-7A73D89F1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6" y="549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32" name="Freeform 124">
                <a:extLst>
                  <a:ext uri="{FF2B5EF4-FFF2-40B4-BE49-F238E27FC236}">
                    <a16:creationId xmlns:a16="http://schemas.microsoft.com/office/drawing/2014/main" id="{1F821A00-871E-4493-91C8-A3D0555925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1" y="549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33" name="Freeform 125">
                <a:extLst>
                  <a:ext uri="{FF2B5EF4-FFF2-40B4-BE49-F238E27FC236}">
                    <a16:creationId xmlns:a16="http://schemas.microsoft.com/office/drawing/2014/main" id="{6EFC8493-C9A6-4344-B265-99C53EE50B3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19" y="549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34" name="Rectangle 126">
                <a:extLst>
                  <a:ext uri="{FF2B5EF4-FFF2-40B4-BE49-F238E27FC236}">
                    <a16:creationId xmlns:a16="http://schemas.microsoft.com/office/drawing/2014/main" id="{68E5F33B-8A12-4B2B-ABC8-6C02230CE0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572"/>
                <a:ext cx="90" cy="114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35" name="Rectangle 127">
                <a:extLst>
                  <a:ext uri="{FF2B5EF4-FFF2-40B4-BE49-F238E27FC236}">
                    <a16:creationId xmlns:a16="http://schemas.microsoft.com/office/drawing/2014/main" id="{ECF3E8EC-2F46-417E-9ACC-09C5658C9B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572"/>
                <a:ext cx="90" cy="114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36" name="Freeform 128">
                <a:extLst>
                  <a:ext uri="{FF2B5EF4-FFF2-40B4-BE49-F238E27FC236}">
                    <a16:creationId xmlns:a16="http://schemas.microsoft.com/office/drawing/2014/main" id="{B2537790-7767-4AD2-92C1-0082C46D693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96" y="549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37" name="Rectangle 129">
                <a:extLst>
                  <a:ext uri="{FF2B5EF4-FFF2-40B4-BE49-F238E27FC236}">
                    <a16:creationId xmlns:a16="http://schemas.microsoft.com/office/drawing/2014/main" id="{965AE4DC-65D6-4323-83F3-F29EAD0825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641"/>
                <a:ext cx="1542" cy="22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38" name="Rectangle 130">
                <a:extLst>
                  <a:ext uri="{FF2B5EF4-FFF2-40B4-BE49-F238E27FC236}">
                    <a16:creationId xmlns:a16="http://schemas.microsoft.com/office/drawing/2014/main" id="{B0641F6A-8851-467D-B0BB-6EF86DB95A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411"/>
                <a:ext cx="1497" cy="46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39" name="Freeform 131">
                <a:extLst>
                  <a:ext uri="{FF2B5EF4-FFF2-40B4-BE49-F238E27FC236}">
                    <a16:creationId xmlns:a16="http://schemas.microsoft.com/office/drawing/2014/main" id="{307B2D48-A8FF-4CDC-A290-64B814780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3" y="1139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40" name="Freeform 132">
                <a:extLst>
                  <a:ext uri="{FF2B5EF4-FFF2-40B4-BE49-F238E27FC236}">
                    <a16:creationId xmlns:a16="http://schemas.microsoft.com/office/drawing/2014/main" id="{40E7C9EB-6799-430D-8D5D-E62AC8EE858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64" y="1139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41" name="Freeform 133">
                <a:extLst>
                  <a:ext uri="{FF2B5EF4-FFF2-40B4-BE49-F238E27FC236}">
                    <a16:creationId xmlns:a16="http://schemas.microsoft.com/office/drawing/2014/main" id="{2E3A23C0-BD12-40EB-AE96-C90C5BE50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" y="1139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42" name="Freeform 134">
                <a:extLst>
                  <a:ext uri="{FF2B5EF4-FFF2-40B4-BE49-F238E27FC236}">
                    <a16:creationId xmlns:a16="http://schemas.microsoft.com/office/drawing/2014/main" id="{E73B230D-3917-43FA-B266-0747405C3D9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64" y="1139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43" name="Freeform 135">
                <a:extLst>
                  <a:ext uri="{FF2B5EF4-FFF2-40B4-BE49-F238E27FC236}">
                    <a16:creationId xmlns:a16="http://schemas.microsoft.com/office/drawing/2014/main" id="{E8F3EFC4-AEFC-4412-8B6D-6D42216C67D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09" y="549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44" name="Freeform 136">
                <a:extLst>
                  <a:ext uri="{FF2B5EF4-FFF2-40B4-BE49-F238E27FC236}">
                    <a16:creationId xmlns:a16="http://schemas.microsoft.com/office/drawing/2014/main" id="{29BCB7DB-F5CE-4238-B74B-08AE7ABD638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87" y="595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45" name="Freeform 137">
                <a:extLst>
                  <a:ext uri="{FF2B5EF4-FFF2-40B4-BE49-F238E27FC236}">
                    <a16:creationId xmlns:a16="http://schemas.microsoft.com/office/drawing/2014/main" id="{BFCCDD3E-4EDE-42BC-9FA5-93CC336DD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" y="595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46" name="Freeform 138">
                <a:extLst>
                  <a:ext uri="{FF2B5EF4-FFF2-40B4-BE49-F238E27FC236}">
                    <a16:creationId xmlns:a16="http://schemas.microsoft.com/office/drawing/2014/main" id="{7CBCEBBE-33D9-45C7-A753-25CDC656CD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5" y="595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47" name="Rectangle 139">
                <a:extLst>
                  <a:ext uri="{FF2B5EF4-FFF2-40B4-BE49-F238E27FC236}">
                    <a16:creationId xmlns:a16="http://schemas.microsoft.com/office/drawing/2014/main" id="{D986AD15-9773-4409-90B1-F99FE1DC4E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3" y="1593"/>
                <a:ext cx="1814" cy="46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48" name="Rectangle 140">
                <a:extLst>
                  <a:ext uri="{FF2B5EF4-FFF2-40B4-BE49-F238E27FC236}">
                    <a16:creationId xmlns:a16="http://schemas.microsoft.com/office/drawing/2014/main" id="{835DB259-8780-43FC-8FB6-F1909FC9E7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549"/>
                <a:ext cx="1769" cy="45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49" name="Freeform 141">
                <a:extLst>
                  <a:ext uri="{FF2B5EF4-FFF2-40B4-BE49-F238E27FC236}">
                    <a16:creationId xmlns:a16="http://schemas.microsoft.com/office/drawing/2014/main" id="{B5649A6F-A2C6-40DD-A222-CBDBF1AC2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640"/>
                <a:ext cx="179" cy="227"/>
              </a:xfrm>
              <a:custGeom>
                <a:avLst/>
                <a:gdLst>
                  <a:gd name="T0" fmla="*/ 68 w 179"/>
                  <a:gd name="T1" fmla="*/ 0 h 227"/>
                  <a:gd name="T2" fmla="*/ 0 w 179"/>
                  <a:gd name="T3" fmla="*/ 114 h 227"/>
                  <a:gd name="T4" fmla="*/ 68 w 179"/>
                  <a:gd name="T5" fmla="*/ 227 h 227"/>
                  <a:gd name="T6" fmla="*/ 114 w 179"/>
                  <a:gd name="T7" fmla="*/ 227 h 227"/>
                  <a:gd name="T8" fmla="*/ 179 w 179"/>
                  <a:gd name="T9" fmla="*/ 114 h 227"/>
                  <a:gd name="T10" fmla="*/ 113 w 179"/>
                  <a:gd name="T11" fmla="*/ 0 h 227"/>
                  <a:gd name="T12" fmla="*/ 68 w 179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9" h="227">
                    <a:moveTo>
                      <a:pt x="68" y="0"/>
                    </a:moveTo>
                    <a:lnTo>
                      <a:pt x="0" y="114"/>
                    </a:lnTo>
                    <a:lnTo>
                      <a:pt x="68" y="227"/>
                    </a:lnTo>
                    <a:lnTo>
                      <a:pt x="114" y="227"/>
                    </a:lnTo>
                    <a:lnTo>
                      <a:pt x="179" y="114"/>
                    </a:lnTo>
                    <a:lnTo>
                      <a:pt x="113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50" name="Freeform 142">
                <a:extLst>
                  <a:ext uri="{FF2B5EF4-FFF2-40B4-BE49-F238E27FC236}">
                    <a16:creationId xmlns:a16="http://schemas.microsoft.com/office/drawing/2014/main" id="{A39D88CD-CC54-4CF2-A42E-5C552C94E0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9" y="640"/>
                <a:ext cx="182" cy="227"/>
              </a:xfrm>
              <a:custGeom>
                <a:avLst/>
                <a:gdLst>
                  <a:gd name="T0" fmla="*/ 68 w 182"/>
                  <a:gd name="T1" fmla="*/ 227 h 227"/>
                  <a:gd name="T2" fmla="*/ 0 w 182"/>
                  <a:gd name="T3" fmla="*/ 114 h 227"/>
                  <a:gd name="T4" fmla="*/ 68 w 182"/>
                  <a:gd name="T5" fmla="*/ 0 h 227"/>
                  <a:gd name="T6" fmla="*/ 182 w 182"/>
                  <a:gd name="T7" fmla="*/ 0 h 227"/>
                  <a:gd name="T8" fmla="*/ 114 w 182"/>
                  <a:gd name="T9" fmla="*/ 114 h 227"/>
                  <a:gd name="T10" fmla="*/ 182 w 182"/>
                  <a:gd name="T11" fmla="*/ 227 h 227"/>
                  <a:gd name="T12" fmla="*/ 68 w 182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227">
                    <a:moveTo>
                      <a:pt x="68" y="227"/>
                    </a:moveTo>
                    <a:lnTo>
                      <a:pt x="0" y="114"/>
                    </a:lnTo>
                    <a:lnTo>
                      <a:pt x="68" y="0"/>
                    </a:lnTo>
                    <a:lnTo>
                      <a:pt x="182" y="0"/>
                    </a:lnTo>
                    <a:lnTo>
                      <a:pt x="114" y="114"/>
                    </a:lnTo>
                    <a:lnTo>
                      <a:pt x="182" y="227"/>
                    </a:lnTo>
                    <a:lnTo>
                      <a:pt x="68" y="227"/>
                    </a:lnTo>
                    <a:close/>
                  </a:path>
                </a:pathLst>
              </a:custGeom>
              <a:solidFill>
                <a:srgbClr val="FFCC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51" name="Freeform 143">
                <a:extLst>
                  <a:ext uri="{FF2B5EF4-FFF2-40B4-BE49-F238E27FC236}">
                    <a16:creationId xmlns:a16="http://schemas.microsoft.com/office/drawing/2014/main" id="{BF85A7A4-992E-4F69-ACB3-477A3CAE6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6" y="640"/>
                <a:ext cx="182" cy="227"/>
              </a:xfrm>
              <a:custGeom>
                <a:avLst/>
                <a:gdLst>
                  <a:gd name="T0" fmla="*/ 68 w 182"/>
                  <a:gd name="T1" fmla="*/ 227 h 227"/>
                  <a:gd name="T2" fmla="*/ 0 w 182"/>
                  <a:gd name="T3" fmla="*/ 114 h 227"/>
                  <a:gd name="T4" fmla="*/ 68 w 182"/>
                  <a:gd name="T5" fmla="*/ 0 h 227"/>
                  <a:gd name="T6" fmla="*/ 182 w 182"/>
                  <a:gd name="T7" fmla="*/ 0 h 227"/>
                  <a:gd name="T8" fmla="*/ 114 w 182"/>
                  <a:gd name="T9" fmla="*/ 114 h 227"/>
                  <a:gd name="T10" fmla="*/ 182 w 182"/>
                  <a:gd name="T11" fmla="*/ 227 h 227"/>
                  <a:gd name="T12" fmla="*/ 68 w 182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227">
                    <a:moveTo>
                      <a:pt x="68" y="227"/>
                    </a:moveTo>
                    <a:lnTo>
                      <a:pt x="0" y="114"/>
                    </a:lnTo>
                    <a:lnTo>
                      <a:pt x="68" y="0"/>
                    </a:lnTo>
                    <a:lnTo>
                      <a:pt x="182" y="0"/>
                    </a:lnTo>
                    <a:lnTo>
                      <a:pt x="114" y="114"/>
                    </a:lnTo>
                    <a:lnTo>
                      <a:pt x="182" y="227"/>
                    </a:lnTo>
                    <a:lnTo>
                      <a:pt x="68" y="227"/>
                    </a:lnTo>
                    <a:close/>
                  </a:path>
                </a:pathLst>
              </a:custGeom>
              <a:solidFill>
                <a:srgbClr val="FFCC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52" name="Freeform 144">
                <a:extLst>
                  <a:ext uri="{FF2B5EF4-FFF2-40B4-BE49-F238E27FC236}">
                    <a16:creationId xmlns:a16="http://schemas.microsoft.com/office/drawing/2014/main" id="{771027BB-246D-49AA-A199-1E71AD467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3" y="640"/>
                <a:ext cx="182" cy="227"/>
              </a:xfrm>
              <a:custGeom>
                <a:avLst/>
                <a:gdLst>
                  <a:gd name="T0" fmla="*/ 68 w 182"/>
                  <a:gd name="T1" fmla="*/ 227 h 227"/>
                  <a:gd name="T2" fmla="*/ 0 w 182"/>
                  <a:gd name="T3" fmla="*/ 114 h 227"/>
                  <a:gd name="T4" fmla="*/ 68 w 182"/>
                  <a:gd name="T5" fmla="*/ 0 h 227"/>
                  <a:gd name="T6" fmla="*/ 182 w 182"/>
                  <a:gd name="T7" fmla="*/ 0 h 227"/>
                  <a:gd name="T8" fmla="*/ 114 w 182"/>
                  <a:gd name="T9" fmla="*/ 114 h 227"/>
                  <a:gd name="T10" fmla="*/ 182 w 182"/>
                  <a:gd name="T11" fmla="*/ 227 h 227"/>
                  <a:gd name="T12" fmla="*/ 68 w 182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227">
                    <a:moveTo>
                      <a:pt x="68" y="227"/>
                    </a:moveTo>
                    <a:lnTo>
                      <a:pt x="0" y="114"/>
                    </a:lnTo>
                    <a:lnTo>
                      <a:pt x="68" y="0"/>
                    </a:lnTo>
                    <a:lnTo>
                      <a:pt x="182" y="0"/>
                    </a:lnTo>
                    <a:lnTo>
                      <a:pt x="114" y="114"/>
                    </a:lnTo>
                    <a:lnTo>
                      <a:pt x="182" y="227"/>
                    </a:lnTo>
                    <a:lnTo>
                      <a:pt x="68" y="227"/>
                    </a:lnTo>
                    <a:close/>
                  </a:path>
                </a:pathLst>
              </a:custGeom>
              <a:solidFill>
                <a:srgbClr val="FFCC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53" name="Freeform 145">
                <a:extLst>
                  <a:ext uri="{FF2B5EF4-FFF2-40B4-BE49-F238E27FC236}">
                    <a16:creationId xmlns:a16="http://schemas.microsoft.com/office/drawing/2014/main" id="{D2B83F6C-2756-476E-BDF4-7D3884238A9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006" y="640"/>
                <a:ext cx="182" cy="227"/>
              </a:xfrm>
              <a:custGeom>
                <a:avLst/>
                <a:gdLst>
                  <a:gd name="T0" fmla="*/ 68 w 182"/>
                  <a:gd name="T1" fmla="*/ 227 h 227"/>
                  <a:gd name="T2" fmla="*/ 0 w 182"/>
                  <a:gd name="T3" fmla="*/ 114 h 227"/>
                  <a:gd name="T4" fmla="*/ 68 w 182"/>
                  <a:gd name="T5" fmla="*/ 0 h 227"/>
                  <a:gd name="T6" fmla="*/ 182 w 182"/>
                  <a:gd name="T7" fmla="*/ 0 h 227"/>
                  <a:gd name="T8" fmla="*/ 114 w 182"/>
                  <a:gd name="T9" fmla="*/ 114 h 227"/>
                  <a:gd name="T10" fmla="*/ 182 w 182"/>
                  <a:gd name="T11" fmla="*/ 227 h 227"/>
                  <a:gd name="T12" fmla="*/ 68 w 182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227">
                    <a:moveTo>
                      <a:pt x="68" y="227"/>
                    </a:moveTo>
                    <a:lnTo>
                      <a:pt x="0" y="114"/>
                    </a:lnTo>
                    <a:lnTo>
                      <a:pt x="68" y="0"/>
                    </a:lnTo>
                    <a:lnTo>
                      <a:pt x="182" y="0"/>
                    </a:lnTo>
                    <a:lnTo>
                      <a:pt x="114" y="114"/>
                    </a:lnTo>
                    <a:lnTo>
                      <a:pt x="182" y="227"/>
                    </a:lnTo>
                    <a:lnTo>
                      <a:pt x="68" y="227"/>
                    </a:lnTo>
                    <a:close/>
                  </a:path>
                </a:pathLst>
              </a:custGeom>
              <a:solidFill>
                <a:srgbClr val="FFCC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54" name="Freeform 146">
                <a:extLst>
                  <a:ext uri="{FF2B5EF4-FFF2-40B4-BE49-F238E27FC236}">
                    <a16:creationId xmlns:a16="http://schemas.microsoft.com/office/drawing/2014/main" id="{79E8A3C6-95A3-4E06-950A-E4C337856CA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33" y="640"/>
                <a:ext cx="182" cy="227"/>
              </a:xfrm>
              <a:custGeom>
                <a:avLst/>
                <a:gdLst>
                  <a:gd name="T0" fmla="*/ 68 w 182"/>
                  <a:gd name="T1" fmla="*/ 227 h 227"/>
                  <a:gd name="T2" fmla="*/ 0 w 182"/>
                  <a:gd name="T3" fmla="*/ 114 h 227"/>
                  <a:gd name="T4" fmla="*/ 68 w 182"/>
                  <a:gd name="T5" fmla="*/ 0 h 227"/>
                  <a:gd name="T6" fmla="*/ 182 w 182"/>
                  <a:gd name="T7" fmla="*/ 0 h 227"/>
                  <a:gd name="T8" fmla="*/ 114 w 182"/>
                  <a:gd name="T9" fmla="*/ 114 h 227"/>
                  <a:gd name="T10" fmla="*/ 182 w 182"/>
                  <a:gd name="T11" fmla="*/ 227 h 227"/>
                  <a:gd name="T12" fmla="*/ 68 w 182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227">
                    <a:moveTo>
                      <a:pt x="68" y="227"/>
                    </a:moveTo>
                    <a:lnTo>
                      <a:pt x="0" y="114"/>
                    </a:lnTo>
                    <a:lnTo>
                      <a:pt x="68" y="0"/>
                    </a:lnTo>
                    <a:lnTo>
                      <a:pt x="182" y="0"/>
                    </a:lnTo>
                    <a:lnTo>
                      <a:pt x="114" y="114"/>
                    </a:lnTo>
                    <a:lnTo>
                      <a:pt x="182" y="227"/>
                    </a:lnTo>
                    <a:lnTo>
                      <a:pt x="68" y="227"/>
                    </a:lnTo>
                    <a:close/>
                  </a:path>
                </a:pathLst>
              </a:custGeom>
              <a:solidFill>
                <a:srgbClr val="FFCC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55" name="Freeform 147">
                <a:extLst>
                  <a:ext uri="{FF2B5EF4-FFF2-40B4-BE49-F238E27FC236}">
                    <a16:creationId xmlns:a16="http://schemas.microsoft.com/office/drawing/2014/main" id="{AFEA2FB2-8C3A-4FCB-8D35-1BEE6004F6B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460" y="640"/>
                <a:ext cx="182" cy="227"/>
              </a:xfrm>
              <a:custGeom>
                <a:avLst/>
                <a:gdLst>
                  <a:gd name="T0" fmla="*/ 68 w 182"/>
                  <a:gd name="T1" fmla="*/ 227 h 227"/>
                  <a:gd name="T2" fmla="*/ 0 w 182"/>
                  <a:gd name="T3" fmla="*/ 114 h 227"/>
                  <a:gd name="T4" fmla="*/ 68 w 182"/>
                  <a:gd name="T5" fmla="*/ 0 h 227"/>
                  <a:gd name="T6" fmla="*/ 182 w 182"/>
                  <a:gd name="T7" fmla="*/ 0 h 227"/>
                  <a:gd name="T8" fmla="*/ 114 w 182"/>
                  <a:gd name="T9" fmla="*/ 114 h 227"/>
                  <a:gd name="T10" fmla="*/ 182 w 182"/>
                  <a:gd name="T11" fmla="*/ 227 h 227"/>
                  <a:gd name="T12" fmla="*/ 68 w 182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227">
                    <a:moveTo>
                      <a:pt x="68" y="227"/>
                    </a:moveTo>
                    <a:lnTo>
                      <a:pt x="0" y="114"/>
                    </a:lnTo>
                    <a:lnTo>
                      <a:pt x="68" y="0"/>
                    </a:lnTo>
                    <a:lnTo>
                      <a:pt x="182" y="0"/>
                    </a:lnTo>
                    <a:lnTo>
                      <a:pt x="114" y="114"/>
                    </a:lnTo>
                    <a:lnTo>
                      <a:pt x="182" y="227"/>
                    </a:lnTo>
                    <a:lnTo>
                      <a:pt x="68" y="227"/>
                    </a:lnTo>
                    <a:close/>
                  </a:path>
                </a:pathLst>
              </a:custGeom>
              <a:solidFill>
                <a:srgbClr val="FFCC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756" name="Group 148">
              <a:extLst>
                <a:ext uri="{FF2B5EF4-FFF2-40B4-BE49-F238E27FC236}">
                  <a16:creationId xmlns:a16="http://schemas.microsoft.com/office/drawing/2014/main" id="{22A32788-82B0-4BAF-90D0-9A52FC9A68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" y="368"/>
              <a:ext cx="1269" cy="159"/>
              <a:chOff x="1170" y="2001"/>
              <a:chExt cx="1269" cy="159"/>
            </a:xfrm>
          </p:grpSpPr>
          <p:sp>
            <p:nvSpPr>
              <p:cNvPr id="68757" name="AutoShape 149">
                <a:extLst>
                  <a:ext uri="{FF2B5EF4-FFF2-40B4-BE49-F238E27FC236}">
                    <a16:creationId xmlns:a16="http://schemas.microsoft.com/office/drawing/2014/main" id="{4ADE7136-B817-4CCE-BF02-03D1E24DA4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001"/>
                <a:ext cx="159" cy="159"/>
              </a:xfrm>
              <a:prstGeom prst="plus">
                <a:avLst>
                  <a:gd name="adj" fmla="val 35222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58" name="WordArt 150">
                <a:extLst>
                  <a:ext uri="{FF2B5EF4-FFF2-40B4-BE49-F238E27FC236}">
                    <a16:creationId xmlns:a16="http://schemas.microsoft.com/office/drawing/2014/main" id="{5C6FC2EE-F912-4295-8285-2F84D4C83E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70" y="2001"/>
                <a:ext cx="408" cy="13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安　全</a:t>
                </a:r>
              </a:p>
            </p:txBody>
          </p:sp>
          <p:sp>
            <p:nvSpPr>
              <p:cNvPr id="68759" name="WordArt 151">
                <a:extLst>
                  <a:ext uri="{FF2B5EF4-FFF2-40B4-BE49-F238E27FC236}">
                    <a16:creationId xmlns:a16="http://schemas.microsoft.com/office/drawing/2014/main" id="{D7D46B13-1A71-4904-95F2-7147741DC0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31" y="2001"/>
                <a:ext cx="408" cy="13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第　一</a:t>
                </a:r>
              </a:p>
            </p:txBody>
          </p:sp>
        </p:grpSp>
        <p:grpSp>
          <p:nvGrpSpPr>
            <p:cNvPr id="68760" name="Group 152">
              <a:extLst>
                <a:ext uri="{FF2B5EF4-FFF2-40B4-BE49-F238E27FC236}">
                  <a16:creationId xmlns:a16="http://schemas.microsoft.com/office/drawing/2014/main" id="{8098E6F6-4662-4E75-8D24-CCAB862968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" y="368"/>
              <a:ext cx="1269" cy="159"/>
              <a:chOff x="1170" y="2001"/>
              <a:chExt cx="1269" cy="159"/>
            </a:xfrm>
          </p:grpSpPr>
          <p:sp>
            <p:nvSpPr>
              <p:cNvPr id="68761" name="AutoShape 153">
                <a:extLst>
                  <a:ext uri="{FF2B5EF4-FFF2-40B4-BE49-F238E27FC236}">
                    <a16:creationId xmlns:a16="http://schemas.microsoft.com/office/drawing/2014/main" id="{BB468CA6-7038-4D47-87C5-05768FB5F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001"/>
                <a:ext cx="159" cy="159"/>
              </a:xfrm>
              <a:prstGeom prst="plus">
                <a:avLst>
                  <a:gd name="adj" fmla="val 35222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62" name="WordArt 154">
                <a:extLst>
                  <a:ext uri="{FF2B5EF4-FFF2-40B4-BE49-F238E27FC236}">
                    <a16:creationId xmlns:a16="http://schemas.microsoft.com/office/drawing/2014/main" id="{6A0A9018-9570-4F2E-9D93-F496D8E691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70" y="2001"/>
                <a:ext cx="408" cy="13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安　全</a:t>
                </a:r>
              </a:p>
            </p:txBody>
          </p:sp>
          <p:sp>
            <p:nvSpPr>
              <p:cNvPr id="68763" name="WordArt 155">
                <a:extLst>
                  <a:ext uri="{FF2B5EF4-FFF2-40B4-BE49-F238E27FC236}">
                    <a16:creationId xmlns:a16="http://schemas.microsoft.com/office/drawing/2014/main" id="{3E94F3FD-3900-4D71-95D7-64583BAE56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31" y="2001"/>
                <a:ext cx="408" cy="13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第　一</a:t>
                </a:r>
              </a:p>
            </p:txBody>
          </p:sp>
        </p:grpSp>
      </p:grpSp>
      <p:grpSp>
        <p:nvGrpSpPr>
          <p:cNvPr id="68764" name="Group 156">
            <a:extLst>
              <a:ext uri="{FF2B5EF4-FFF2-40B4-BE49-F238E27FC236}">
                <a16:creationId xmlns:a16="http://schemas.microsoft.com/office/drawing/2014/main" id="{A8ADD475-68EB-49CD-8EB3-AFFB2329855A}"/>
              </a:ext>
            </a:extLst>
          </p:cNvPr>
          <p:cNvGrpSpPr>
            <a:grpSpLocks/>
          </p:cNvGrpSpPr>
          <p:nvPr/>
        </p:nvGrpSpPr>
        <p:grpSpPr bwMode="auto">
          <a:xfrm>
            <a:off x="6005513" y="1196975"/>
            <a:ext cx="1577975" cy="955675"/>
            <a:chOff x="285" y="943"/>
            <a:chExt cx="1112" cy="673"/>
          </a:xfrm>
        </p:grpSpPr>
        <p:sp>
          <p:nvSpPr>
            <p:cNvPr id="68765" name="Freeform 157">
              <a:extLst>
                <a:ext uri="{FF2B5EF4-FFF2-40B4-BE49-F238E27FC236}">
                  <a16:creationId xmlns:a16="http://schemas.microsoft.com/office/drawing/2014/main" id="{AB129352-4C5B-4095-8CDA-7E29F8B2B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" y="943"/>
              <a:ext cx="77" cy="569"/>
            </a:xfrm>
            <a:custGeom>
              <a:avLst/>
              <a:gdLst>
                <a:gd name="T0" fmla="*/ 90 w 136"/>
                <a:gd name="T1" fmla="*/ 998 h 998"/>
                <a:gd name="T2" fmla="*/ 0 w 136"/>
                <a:gd name="T3" fmla="*/ 0 h 998"/>
                <a:gd name="T4" fmla="*/ 45 w 136"/>
                <a:gd name="T5" fmla="*/ 0 h 998"/>
                <a:gd name="T6" fmla="*/ 136 w 136"/>
                <a:gd name="T7" fmla="*/ 998 h 998"/>
                <a:gd name="T8" fmla="*/ 90 w 136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998">
                  <a:moveTo>
                    <a:pt x="90" y="998"/>
                  </a:moveTo>
                  <a:lnTo>
                    <a:pt x="0" y="0"/>
                  </a:lnTo>
                  <a:lnTo>
                    <a:pt x="45" y="0"/>
                  </a:lnTo>
                  <a:lnTo>
                    <a:pt x="136" y="998"/>
                  </a:lnTo>
                  <a:lnTo>
                    <a:pt x="9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66" name="Freeform 158">
              <a:extLst>
                <a:ext uri="{FF2B5EF4-FFF2-40B4-BE49-F238E27FC236}">
                  <a16:creationId xmlns:a16="http://schemas.microsoft.com/office/drawing/2014/main" id="{BF7374C0-E224-4C82-A16C-C61E4F3F3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" y="943"/>
              <a:ext cx="65" cy="569"/>
            </a:xfrm>
            <a:custGeom>
              <a:avLst/>
              <a:gdLst>
                <a:gd name="T0" fmla="*/ 91 w 114"/>
                <a:gd name="T1" fmla="*/ 998 h 998"/>
                <a:gd name="T2" fmla="*/ 114 w 114"/>
                <a:gd name="T3" fmla="*/ 975 h 998"/>
                <a:gd name="T4" fmla="*/ 23 w 114"/>
                <a:gd name="T5" fmla="*/ 0 h 998"/>
                <a:gd name="T6" fmla="*/ 0 w 114"/>
                <a:gd name="T7" fmla="*/ 0 h 998"/>
                <a:gd name="T8" fmla="*/ 91 w 11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998">
                  <a:moveTo>
                    <a:pt x="91" y="998"/>
                  </a:moveTo>
                  <a:lnTo>
                    <a:pt x="114" y="975"/>
                  </a:lnTo>
                  <a:lnTo>
                    <a:pt x="23" y="0"/>
                  </a:lnTo>
                  <a:lnTo>
                    <a:pt x="0" y="0"/>
                  </a:lnTo>
                  <a:lnTo>
                    <a:pt x="91" y="998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67" name="Freeform 159">
              <a:extLst>
                <a:ext uri="{FF2B5EF4-FFF2-40B4-BE49-F238E27FC236}">
                  <a16:creationId xmlns:a16="http://schemas.microsoft.com/office/drawing/2014/main" id="{163DF5A1-86B2-4E0C-BF4E-3B365136FDC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68" y="943"/>
              <a:ext cx="78" cy="569"/>
            </a:xfrm>
            <a:custGeom>
              <a:avLst/>
              <a:gdLst>
                <a:gd name="T0" fmla="*/ 90 w 136"/>
                <a:gd name="T1" fmla="*/ 998 h 998"/>
                <a:gd name="T2" fmla="*/ 0 w 136"/>
                <a:gd name="T3" fmla="*/ 0 h 998"/>
                <a:gd name="T4" fmla="*/ 45 w 136"/>
                <a:gd name="T5" fmla="*/ 0 h 998"/>
                <a:gd name="T6" fmla="*/ 136 w 136"/>
                <a:gd name="T7" fmla="*/ 998 h 998"/>
                <a:gd name="T8" fmla="*/ 90 w 136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998">
                  <a:moveTo>
                    <a:pt x="90" y="998"/>
                  </a:moveTo>
                  <a:lnTo>
                    <a:pt x="0" y="0"/>
                  </a:lnTo>
                  <a:lnTo>
                    <a:pt x="45" y="0"/>
                  </a:lnTo>
                  <a:lnTo>
                    <a:pt x="136" y="998"/>
                  </a:lnTo>
                  <a:lnTo>
                    <a:pt x="9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68" name="Rectangle 160">
              <a:extLst>
                <a:ext uri="{FF2B5EF4-FFF2-40B4-BE49-F238E27FC236}">
                  <a16:creationId xmlns:a16="http://schemas.microsoft.com/office/drawing/2014/main" id="{5ADFAC81-D9A0-4D4A-AD95-D67785EAF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" y="956"/>
              <a:ext cx="51" cy="65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69" name="Rectangle 161">
              <a:extLst>
                <a:ext uri="{FF2B5EF4-FFF2-40B4-BE49-F238E27FC236}">
                  <a16:creationId xmlns:a16="http://schemas.microsoft.com/office/drawing/2014/main" id="{9891F75D-B8CC-4C34-AFC8-48B661DDA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" y="956"/>
              <a:ext cx="51" cy="65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70" name="Freeform 162">
              <a:extLst>
                <a:ext uri="{FF2B5EF4-FFF2-40B4-BE49-F238E27FC236}">
                  <a16:creationId xmlns:a16="http://schemas.microsoft.com/office/drawing/2014/main" id="{B57D3C70-BB66-4BC7-90FA-AFCBE3631BD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55" y="943"/>
              <a:ext cx="65" cy="569"/>
            </a:xfrm>
            <a:custGeom>
              <a:avLst/>
              <a:gdLst>
                <a:gd name="T0" fmla="*/ 91 w 114"/>
                <a:gd name="T1" fmla="*/ 998 h 998"/>
                <a:gd name="T2" fmla="*/ 114 w 114"/>
                <a:gd name="T3" fmla="*/ 975 h 998"/>
                <a:gd name="T4" fmla="*/ 23 w 114"/>
                <a:gd name="T5" fmla="*/ 0 h 998"/>
                <a:gd name="T6" fmla="*/ 0 w 114"/>
                <a:gd name="T7" fmla="*/ 0 h 998"/>
                <a:gd name="T8" fmla="*/ 91 w 11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998">
                  <a:moveTo>
                    <a:pt x="91" y="998"/>
                  </a:moveTo>
                  <a:lnTo>
                    <a:pt x="114" y="975"/>
                  </a:lnTo>
                  <a:lnTo>
                    <a:pt x="23" y="0"/>
                  </a:lnTo>
                  <a:lnTo>
                    <a:pt x="0" y="0"/>
                  </a:lnTo>
                  <a:lnTo>
                    <a:pt x="91" y="998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71" name="Rectangle 163">
              <a:extLst>
                <a:ext uri="{FF2B5EF4-FFF2-40B4-BE49-F238E27FC236}">
                  <a16:creationId xmlns:a16="http://schemas.microsoft.com/office/drawing/2014/main" id="{6E225BAF-E9FB-42FE-B010-7B1B5A723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995"/>
              <a:ext cx="880" cy="12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72" name="Rectangle 164">
              <a:extLst>
                <a:ext uri="{FF2B5EF4-FFF2-40B4-BE49-F238E27FC236}">
                  <a16:creationId xmlns:a16="http://schemas.microsoft.com/office/drawing/2014/main" id="{A83D1781-FCC3-494B-9444-63E4D5219E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" y="1435"/>
              <a:ext cx="854" cy="26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73" name="Freeform 165">
              <a:extLst>
                <a:ext uri="{FF2B5EF4-FFF2-40B4-BE49-F238E27FC236}">
                  <a16:creationId xmlns:a16="http://schemas.microsoft.com/office/drawing/2014/main" id="{63E41A06-69DC-4818-8F65-FC9E7C413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" y="1280"/>
              <a:ext cx="64" cy="77"/>
            </a:xfrm>
            <a:custGeom>
              <a:avLst/>
              <a:gdLst>
                <a:gd name="T0" fmla="*/ 113 w 113"/>
                <a:gd name="T1" fmla="*/ 0 h 136"/>
                <a:gd name="T2" fmla="*/ 0 w 113"/>
                <a:gd name="T3" fmla="*/ 91 h 136"/>
                <a:gd name="T4" fmla="*/ 0 w 113"/>
                <a:gd name="T5" fmla="*/ 136 h 136"/>
                <a:gd name="T6" fmla="*/ 113 w 113"/>
                <a:gd name="T7" fmla="*/ 46 h 136"/>
                <a:gd name="T8" fmla="*/ 113 w 113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36">
                  <a:moveTo>
                    <a:pt x="113" y="0"/>
                  </a:moveTo>
                  <a:lnTo>
                    <a:pt x="0" y="91"/>
                  </a:lnTo>
                  <a:lnTo>
                    <a:pt x="0" y="136"/>
                  </a:lnTo>
                  <a:lnTo>
                    <a:pt x="113" y="46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74" name="Freeform 166">
              <a:extLst>
                <a:ext uri="{FF2B5EF4-FFF2-40B4-BE49-F238E27FC236}">
                  <a16:creationId xmlns:a16="http://schemas.microsoft.com/office/drawing/2014/main" id="{CFEF977D-7B0F-4D4D-997C-FABCBFD3093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94" y="1280"/>
              <a:ext cx="64" cy="77"/>
            </a:xfrm>
            <a:custGeom>
              <a:avLst/>
              <a:gdLst>
                <a:gd name="T0" fmla="*/ 113 w 113"/>
                <a:gd name="T1" fmla="*/ 0 h 136"/>
                <a:gd name="T2" fmla="*/ 0 w 113"/>
                <a:gd name="T3" fmla="*/ 91 h 136"/>
                <a:gd name="T4" fmla="*/ 0 w 113"/>
                <a:gd name="T5" fmla="*/ 136 h 136"/>
                <a:gd name="T6" fmla="*/ 113 w 113"/>
                <a:gd name="T7" fmla="*/ 46 h 136"/>
                <a:gd name="T8" fmla="*/ 113 w 113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36">
                  <a:moveTo>
                    <a:pt x="113" y="0"/>
                  </a:moveTo>
                  <a:lnTo>
                    <a:pt x="0" y="91"/>
                  </a:lnTo>
                  <a:lnTo>
                    <a:pt x="0" y="136"/>
                  </a:lnTo>
                  <a:lnTo>
                    <a:pt x="113" y="46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75" name="Freeform 167">
              <a:extLst>
                <a:ext uri="{FF2B5EF4-FFF2-40B4-BE49-F238E27FC236}">
                  <a16:creationId xmlns:a16="http://schemas.microsoft.com/office/drawing/2014/main" id="{880F1753-52F0-47E9-9A39-1D2DA3299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" y="1280"/>
              <a:ext cx="77" cy="38"/>
            </a:xfrm>
            <a:custGeom>
              <a:avLst/>
              <a:gdLst>
                <a:gd name="T0" fmla="*/ 136 w 136"/>
                <a:gd name="T1" fmla="*/ 0 h 68"/>
                <a:gd name="T2" fmla="*/ 91 w 136"/>
                <a:gd name="T3" fmla="*/ 0 h 68"/>
                <a:gd name="T4" fmla="*/ 0 w 136"/>
                <a:gd name="T5" fmla="*/ 68 h 68"/>
                <a:gd name="T6" fmla="*/ 46 w 136"/>
                <a:gd name="T7" fmla="*/ 68 h 68"/>
                <a:gd name="T8" fmla="*/ 136 w 136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68">
                  <a:moveTo>
                    <a:pt x="136" y="0"/>
                  </a:moveTo>
                  <a:lnTo>
                    <a:pt x="91" y="0"/>
                  </a:lnTo>
                  <a:lnTo>
                    <a:pt x="0" y="68"/>
                  </a:lnTo>
                  <a:lnTo>
                    <a:pt x="46" y="68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76" name="Freeform 168">
              <a:extLst>
                <a:ext uri="{FF2B5EF4-FFF2-40B4-BE49-F238E27FC236}">
                  <a16:creationId xmlns:a16="http://schemas.microsoft.com/office/drawing/2014/main" id="{2BBE1355-0763-4F75-B136-68C84955C4A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94" y="1280"/>
              <a:ext cx="77" cy="38"/>
            </a:xfrm>
            <a:custGeom>
              <a:avLst/>
              <a:gdLst>
                <a:gd name="T0" fmla="*/ 136 w 136"/>
                <a:gd name="T1" fmla="*/ 0 h 68"/>
                <a:gd name="T2" fmla="*/ 91 w 136"/>
                <a:gd name="T3" fmla="*/ 0 h 68"/>
                <a:gd name="T4" fmla="*/ 0 w 136"/>
                <a:gd name="T5" fmla="*/ 68 h 68"/>
                <a:gd name="T6" fmla="*/ 46 w 136"/>
                <a:gd name="T7" fmla="*/ 68 h 68"/>
                <a:gd name="T8" fmla="*/ 136 w 136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68">
                  <a:moveTo>
                    <a:pt x="136" y="0"/>
                  </a:moveTo>
                  <a:lnTo>
                    <a:pt x="91" y="0"/>
                  </a:lnTo>
                  <a:lnTo>
                    <a:pt x="0" y="68"/>
                  </a:lnTo>
                  <a:lnTo>
                    <a:pt x="46" y="68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77" name="Freeform 169">
              <a:extLst>
                <a:ext uri="{FF2B5EF4-FFF2-40B4-BE49-F238E27FC236}">
                  <a16:creationId xmlns:a16="http://schemas.microsoft.com/office/drawing/2014/main" id="{0F146874-2B75-4B07-AC54-0EA9AF3CA3A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319" y="943"/>
              <a:ext cx="78" cy="673"/>
            </a:xfrm>
            <a:custGeom>
              <a:avLst/>
              <a:gdLst>
                <a:gd name="T0" fmla="*/ 136 w 136"/>
                <a:gd name="T1" fmla="*/ 0 h 1180"/>
                <a:gd name="T2" fmla="*/ 45 w 136"/>
                <a:gd name="T3" fmla="*/ 1180 h 1180"/>
                <a:gd name="T4" fmla="*/ 0 w 136"/>
                <a:gd name="T5" fmla="*/ 1180 h 1180"/>
                <a:gd name="T6" fmla="*/ 91 w 136"/>
                <a:gd name="T7" fmla="*/ 0 h 1180"/>
                <a:gd name="T8" fmla="*/ 136 w 136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180">
                  <a:moveTo>
                    <a:pt x="136" y="0"/>
                  </a:moveTo>
                  <a:lnTo>
                    <a:pt x="45" y="1180"/>
                  </a:lnTo>
                  <a:lnTo>
                    <a:pt x="0" y="1180"/>
                  </a:lnTo>
                  <a:lnTo>
                    <a:pt x="91" y="0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34902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78" name="Freeform 170">
              <a:extLst>
                <a:ext uri="{FF2B5EF4-FFF2-40B4-BE49-F238E27FC236}">
                  <a16:creationId xmlns:a16="http://schemas.microsoft.com/office/drawing/2014/main" id="{13DAD4D6-802B-433B-9F97-1DA2D348BDD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307" y="969"/>
              <a:ext cx="65" cy="647"/>
            </a:xfrm>
            <a:custGeom>
              <a:avLst/>
              <a:gdLst>
                <a:gd name="T0" fmla="*/ 0 w 114"/>
                <a:gd name="T1" fmla="*/ 1134 h 1134"/>
                <a:gd name="T2" fmla="*/ 23 w 114"/>
                <a:gd name="T3" fmla="*/ 1111 h 1134"/>
                <a:gd name="T4" fmla="*/ 114 w 114"/>
                <a:gd name="T5" fmla="*/ 0 h 1134"/>
                <a:gd name="T6" fmla="*/ 91 w 114"/>
                <a:gd name="T7" fmla="*/ 0 h 1134"/>
                <a:gd name="T8" fmla="*/ 0 w 114"/>
                <a:gd name="T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4">
                  <a:moveTo>
                    <a:pt x="0" y="1134"/>
                  </a:moveTo>
                  <a:lnTo>
                    <a:pt x="23" y="1111"/>
                  </a:lnTo>
                  <a:lnTo>
                    <a:pt x="114" y="0"/>
                  </a:lnTo>
                  <a:lnTo>
                    <a:pt x="91" y="0"/>
                  </a:lnTo>
                  <a:lnTo>
                    <a:pt x="0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79" name="Freeform 171">
              <a:extLst>
                <a:ext uri="{FF2B5EF4-FFF2-40B4-BE49-F238E27FC236}">
                  <a16:creationId xmlns:a16="http://schemas.microsoft.com/office/drawing/2014/main" id="{50B43ECB-2BB5-47FF-9F1E-BCACC6BD7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" y="969"/>
              <a:ext cx="65" cy="647"/>
            </a:xfrm>
            <a:custGeom>
              <a:avLst/>
              <a:gdLst>
                <a:gd name="T0" fmla="*/ 0 w 114"/>
                <a:gd name="T1" fmla="*/ 1134 h 1134"/>
                <a:gd name="T2" fmla="*/ 91 w 114"/>
                <a:gd name="T3" fmla="*/ 0 h 1134"/>
                <a:gd name="T4" fmla="*/ 114 w 114"/>
                <a:gd name="T5" fmla="*/ 0 h 1134"/>
                <a:gd name="T6" fmla="*/ 23 w 114"/>
                <a:gd name="T7" fmla="*/ 1111 h 1134"/>
                <a:gd name="T8" fmla="*/ 0 w 114"/>
                <a:gd name="T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4">
                  <a:moveTo>
                    <a:pt x="0" y="1134"/>
                  </a:moveTo>
                  <a:lnTo>
                    <a:pt x="91" y="0"/>
                  </a:lnTo>
                  <a:lnTo>
                    <a:pt x="114" y="0"/>
                  </a:lnTo>
                  <a:lnTo>
                    <a:pt x="23" y="1111"/>
                  </a:lnTo>
                  <a:lnTo>
                    <a:pt x="0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80" name="Freeform 172">
              <a:extLst>
                <a:ext uri="{FF2B5EF4-FFF2-40B4-BE49-F238E27FC236}">
                  <a16:creationId xmlns:a16="http://schemas.microsoft.com/office/drawing/2014/main" id="{189073EB-2DF6-4662-B61B-6293826A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" y="969"/>
              <a:ext cx="78" cy="647"/>
            </a:xfrm>
            <a:custGeom>
              <a:avLst/>
              <a:gdLst>
                <a:gd name="T0" fmla="*/ 45 w 136"/>
                <a:gd name="T1" fmla="*/ 1134 h 1134"/>
                <a:gd name="T2" fmla="*/ 136 w 136"/>
                <a:gd name="T3" fmla="*/ 0 h 1134"/>
                <a:gd name="T4" fmla="*/ 91 w 136"/>
                <a:gd name="T5" fmla="*/ 0 h 1134"/>
                <a:gd name="T6" fmla="*/ 0 w 136"/>
                <a:gd name="T7" fmla="*/ 1134 h 1134"/>
                <a:gd name="T8" fmla="*/ 45 w 136"/>
                <a:gd name="T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134">
                  <a:moveTo>
                    <a:pt x="45" y="1134"/>
                  </a:moveTo>
                  <a:lnTo>
                    <a:pt x="136" y="0"/>
                  </a:lnTo>
                  <a:lnTo>
                    <a:pt x="91" y="0"/>
                  </a:lnTo>
                  <a:lnTo>
                    <a:pt x="0" y="1134"/>
                  </a:lnTo>
                  <a:lnTo>
                    <a:pt x="45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34902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81" name="Rectangle 173">
              <a:extLst>
                <a:ext uri="{FF2B5EF4-FFF2-40B4-BE49-F238E27FC236}">
                  <a16:creationId xmlns:a16="http://schemas.microsoft.com/office/drawing/2014/main" id="{3D642741-A944-4FC7-B25A-867EB20D2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" y="1538"/>
              <a:ext cx="1034" cy="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82" name="Rectangle 174">
              <a:extLst>
                <a:ext uri="{FF2B5EF4-FFF2-40B4-BE49-F238E27FC236}">
                  <a16:creationId xmlns:a16="http://schemas.microsoft.com/office/drawing/2014/main" id="{698B0C0D-3F7B-4D72-ADAB-CC1738920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" y="943"/>
              <a:ext cx="1009" cy="26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83" name="Freeform 175">
              <a:extLst>
                <a:ext uri="{FF2B5EF4-FFF2-40B4-BE49-F238E27FC236}">
                  <a16:creationId xmlns:a16="http://schemas.microsoft.com/office/drawing/2014/main" id="{ED0015E3-82A0-4A5F-B108-FE592F592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" y="995"/>
              <a:ext cx="102" cy="129"/>
            </a:xfrm>
            <a:custGeom>
              <a:avLst/>
              <a:gdLst>
                <a:gd name="T0" fmla="*/ 68 w 179"/>
                <a:gd name="T1" fmla="*/ 0 h 227"/>
                <a:gd name="T2" fmla="*/ 0 w 179"/>
                <a:gd name="T3" fmla="*/ 114 h 227"/>
                <a:gd name="T4" fmla="*/ 68 w 179"/>
                <a:gd name="T5" fmla="*/ 227 h 227"/>
                <a:gd name="T6" fmla="*/ 114 w 179"/>
                <a:gd name="T7" fmla="*/ 227 h 227"/>
                <a:gd name="T8" fmla="*/ 179 w 179"/>
                <a:gd name="T9" fmla="*/ 114 h 227"/>
                <a:gd name="T10" fmla="*/ 113 w 179"/>
                <a:gd name="T11" fmla="*/ 0 h 227"/>
                <a:gd name="T12" fmla="*/ 68 w 179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227">
                  <a:moveTo>
                    <a:pt x="68" y="0"/>
                  </a:moveTo>
                  <a:lnTo>
                    <a:pt x="0" y="114"/>
                  </a:lnTo>
                  <a:lnTo>
                    <a:pt x="68" y="227"/>
                  </a:lnTo>
                  <a:lnTo>
                    <a:pt x="114" y="227"/>
                  </a:lnTo>
                  <a:lnTo>
                    <a:pt x="179" y="114"/>
                  </a:lnTo>
                  <a:lnTo>
                    <a:pt x="113" y="0"/>
                  </a:lnTo>
                  <a:lnTo>
                    <a:pt x="68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84" name="Freeform 176">
              <a:extLst>
                <a:ext uri="{FF2B5EF4-FFF2-40B4-BE49-F238E27FC236}">
                  <a16:creationId xmlns:a16="http://schemas.microsoft.com/office/drawing/2014/main" id="{ABD97FDA-E9FC-499A-9E04-B936C4501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" y="995"/>
              <a:ext cx="104" cy="129"/>
            </a:xfrm>
            <a:custGeom>
              <a:avLst/>
              <a:gdLst>
                <a:gd name="T0" fmla="*/ 68 w 182"/>
                <a:gd name="T1" fmla="*/ 227 h 227"/>
                <a:gd name="T2" fmla="*/ 0 w 182"/>
                <a:gd name="T3" fmla="*/ 114 h 227"/>
                <a:gd name="T4" fmla="*/ 68 w 182"/>
                <a:gd name="T5" fmla="*/ 0 h 227"/>
                <a:gd name="T6" fmla="*/ 182 w 182"/>
                <a:gd name="T7" fmla="*/ 0 h 227"/>
                <a:gd name="T8" fmla="*/ 114 w 182"/>
                <a:gd name="T9" fmla="*/ 114 h 227"/>
                <a:gd name="T10" fmla="*/ 182 w 182"/>
                <a:gd name="T11" fmla="*/ 227 h 227"/>
                <a:gd name="T12" fmla="*/ 68 w 182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227">
                  <a:moveTo>
                    <a:pt x="68" y="227"/>
                  </a:moveTo>
                  <a:lnTo>
                    <a:pt x="0" y="114"/>
                  </a:lnTo>
                  <a:lnTo>
                    <a:pt x="68" y="0"/>
                  </a:lnTo>
                  <a:lnTo>
                    <a:pt x="182" y="0"/>
                  </a:lnTo>
                  <a:lnTo>
                    <a:pt x="114" y="114"/>
                  </a:lnTo>
                  <a:lnTo>
                    <a:pt x="182" y="227"/>
                  </a:lnTo>
                  <a:lnTo>
                    <a:pt x="68" y="22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85" name="Freeform 177">
              <a:extLst>
                <a:ext uri="{FF2B5EF4-FFF2-40B4-BE49-F238E27FC236}">
                  <a16:creationId xmlns:a16="http://schemas.microsoft.com/office/drawing/2014/main" id="{715DC9DA-81B2-4725-B758-BD669B8CE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" y="995"/>
              <a:ext cx="104" cy="129"/>
            </a:xfrm>
            <a:custGeom>
              <a:avLst/>
              <a:gdLst>
                <a:gd name="T0" fmla="*/ 68 w 182"/>
                <a:gd name="T1" fmla="*/ 227 h 227"/>
                <a:gd name="T2" fmla="*/ 0 w 182"/>
                <a:gd name="T3" fmla="*/ 114 h 227"/>
                <a:gd name="T4" fmla="*/ 68 w 182"/>
                <a:gd name="T5" fmla="*/ 0 h 227"/>
                <a:gd name="T6" fmla="*/ 182 w 182"/>
                <a:gd name="T7" fmla="*/ 0 h 227"/>
                <a:gd name="T8" fmla="*/ 114 w 182"/>
                <a:gd name="T9" fmla="*/ 114 h 227"/>
                <a:gd name="T10" fmla="*/ 182 w 182"/>
                <a:gd name="T11" fmla="*/ 227 h 227"/>
                <a:gd name="T12" fmla="*/ 68 w 182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227">
                  <a:moveTo>
                    <a:pt x="68" y="227"/>
                  </a:moveTo>
                  <a:lnTo>
                    <a:pt x="0" y="114"/>
                  </a:lnTo>
                  <a:lnTo>
                    <a:pt x="68" y="0"/>
                  </a:lnTo>
                  <a:lnTo>
                    <a:pt x="182" y="0"/>
                  </a:lnTo>
                  <a:lnTo>
                    <a:pt x="114" y="114"/>
                  </a:lnTo>
                  <a:lnTo>
                    <a:pt x="182" y="227"/>
                  </a:lnTo>
                  <a:lnTo>
                    <a:pt x="68" y="22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86" name="Freeform 178">
              <a:extLst>
                <a:ext uri="{FF2B5EF4-FFF2-40B4-BE49-F238E27FC236}">
                  <a16:creationId xmlns:a16="http://schemas.microsoft.com/office/drawing/2014/main" id="{E2F2F88F-95FE-4F76-87CC-970307664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" y="995"/>
              <a:ext cx="104" cy="129"/>
            </a:xfrm>
            <a:custGeom>
              <a:avLst/>
              <a:gdLst>
                <a:gd name="T0" fmla="*/ 68 w 182"/>
                <a:gd name="T1" fmla="*/ 227 h 227"/>
                <a:gd name="T2" fmla="*/ 0 w 182"/>
                <a:gd name="T3" fmla="*/ 114 h 227"/>
                <a:gd name="T4" fmla="*/ 68 w 182"/>
                <a:gd name="T5" fmla="*/ 0 h 227"/>
                <a:gd name="T6" fmla="*/ 182 w 182"/>
                <a:gd name="T7" fmla="*/ 0 h 227"/>
                <a:gd name="T8" fmla="*/ 114 w 182"/>
                <a:gd name="T9" fmla="*/ 114 h 227"/>
                <a:gd name="T10" fmla="*/ 182 w 182"/>
                <a:gd name="T11" fmla="*/ 227 h 227"/>
                <a:gd name="T12" fmla="*/ 68 w 182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227">
                  <a:moveTo>
                    <a:pt x="68" y="227"/>
                  </a:moveTo>
                  <a:lnTo>
                    <a:pt x="0" y="114"/>
                  </a:lnTo>
                  <a:lnTo>
                    <a:pt x="68" y="0"/>
                  </a:lnTo>
                  <a:lnTo>
                    <a:pt x="182" y="0"/>
                  </a:lnTo>
                  <a:lnTo>
                    <a:pt x="114" y="114"/>
                  </a:lnTo>
                  <a:lnTo>
                    <a:pt x="182" y="227"/>
                  </a:lnTo>
                  <a:lnTo>
                    <a:pt x="68" y="22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87" name="Freeform 179">
              <a:extLst>
                <a:ext uri="{FF2B5EF4-FFF2-40B4-BE49-F238E27FC236}">
                  <a16:creationId xmlns:a16="http://schemas.microsoft.com/office/drawing/2014/main" id="{CB8EEF4A-0EBC-411B-A69C-67BC8E9FB60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19" y="995"/>
              <a:ext cx="103" cy="129"/>
            </a:xfrm>
            <a:custGeom>
              <a:avLst/>
              <a:gdLst>
                <a:gd name="T0" fmla="*/ 68 w 182"/>
                <a:gd name="T1" fmla="*/ 227 h 227"/>
                <a:gd name="T2" fmla="*/ 0 w 182"/>
                <a:gd name="T3" fmla="*/ 114 h 227"/>
                <a:gd name="T4" fmla="*/ 68 w 182"/>
                <a:gd name="T5" fmla="*/ 0 h 227"/>
                <a:gd name="T6" fmla="*/ 182 w 182"/>
                <a:gd name="T7" fmla="*/ 0 h 227"/>
                <a:gd name="T8" fmla="*/ 114 w 182"/>
                <a:gd name="T9" fmla="*/ 114 h 227"/>
                <a:gd name="T10" fmla="*/ 182 w 182"/>
                <a:gd name="T11" fmla="*/ 227 h 227"/>
                <a:gd name="T12" fmla="*/ 68 w 182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227">
                  <a:moveTo>
                    <a:pt x="68" y="227"/>
                  </a:moveTo>
                  <a:lnTo>
                    <a:pt x="0" y="114"/>
                  </a:lnTo>
                  <a:lnTo>
                    <a:pt x="68" y="0"/>
                  </a:lnTo>
                  <a:lnTo>
                    <a:pt x="182" y="0"/>
                  </a:lnTo>
                  <a:lnTo>
                    <a:pt x="114" y="114"/>
                  </a:lnTo>
                  <a:lnTo>
                    <a:pt x="182" y="227"/>
                  </a:lnTo>
                  <a:lnTo>
                    <a:pt x="68" y="22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88" name="Freeform 180">
              <a:extLst>
                <a:ext uri="{FF2B5EF4-FFF2-40B4-BE49-F238E27FC236}">
                  <a16:creationId xmlns:a16="http://schemas.microsoft.com/office/drawing/2014/main" id="{8EA54EE6-9DEE-49FC-9329-B322D5119F3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48" y="995"/>
              <a:ext cx="104" cy="129"/>
            </a:xfrm>
            <a:custGeom>
              <a:avLst/>
              <a:gdLst>
                <a:gd name="T0" fmla="*/ 68 w 182"/>
                <a:gd name="T1" fmla="*/ 227 h 227"/>
                <a:gd name="T2" fmla="*/ 0 w 182"/>
                <a:gd name="T3" fmla="*/ 114 h 227"/>
                <a:gd name="T4" fmla="*/ 68 w 182"/>
                <a:gd name="T5" fmla="*/ 0 h 227"/>
                <a:gd name="T6" fmla="*/ 182 w 182"/>
                <a:gd name="T7" fmla="*/ 0 h 227"/>
                <a:gd name="T8" fmla="*/ 114 w 182"/>
                <a:gd name="T9" fmla="*/ 114 h 227"/>
                <a:gd name="T10" fmla="*/ 182 w 182"/>
                <a:gd name="T11" fmla="*/ 227 h 227"/>
                <a:gd name="T12" fmla="*/ 68 w 182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227">
                  <a:moveTo>
                    <a:pt x="68" y="227"/>
                  </a:moveTo>
                  <a:lnTo>
                    <a:pt x="0" y="114"/>
                  </a:lnTo>
                  <a:lnTo>
                    <a:pt x="68" y="0"/>
                  </a:lnTo>
                  <a:lnTo>
                    <a:pt x="182" y="0"/>
                  </a:lnTo>
                  <a:lnTo>
                    <a:pt x="114" y="114"/>
                  </a:lnTo>
                  <a:lnTo>
                    <a:pt x="182" y="227"/>
                  </a:lnTo>
                  <a:lnTo>
                    <a:pt x="68" y="22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89" name="Freeform 181">
              <a:extLst>
                <a:ext uri="{FF2B5EF4-FFF2-40B4-BE49-F238E27FC236}">
                  <a16:creationId xmlns:a16="http://schemas.microsoft.com/office/drawing/2014/main" id="{C8B239D9-8E33-4FD3-B405-7DD61302719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77" y="995"/>
              <a:ext cx="104" cy="129"/>
            </a:xfrm>
            <a:custGeom>
              <a:avLst/>
              <a:gdLst>
                <a:gd name="T0" fmla="*/ 68 w 182"/>
                <a:gd name="T1" fmla="*/ 227 h 227"/>
                <a:gd name="T2" fmla="*/ 0 w 182"/>
                <a:gd name="T3" fmla="*/ 114 h 227"/>
                <a:gd name="T4" fmla="*/ 68 w 182"/>
                <a:gd name="T5" fmla="*/ 0 h 227"/>
                <a:gd name="T6" fmla="*/ 182 w 182"/>
                <a:gd name="T7" fmla="*/ 0 h 227"/>
                <a:gd name="T8" fmla="*/ 114 w 182"/>
                <a:gd name="T9" fmla="*/ 114 h 227"/>
                <a:gd name="T10" fmla="*/ 182 w 182"/>
                <a:gd name="T11" fmla="*/ 227 h 227"/>
                <a:gd name="T12" fmla="*/ 68 w 182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227">
                  <a:moveTo>
                    <a:pt x="68" y="227"/>
                  </a:moveTo>
                  <a:lnTo>
                    <a:pt x="0" y="114"/>
                  </a:lnTo>
                  <a:lnTo>
                    <a:pt x="68" y="0"/>
                  </a:lnTo>
                  <a:lnTo>
                    <a:pt x="182" y="0"/>
                  </a:lnTo>
                  <a:lnTo>
                    <a:pt x="114" y="114"/>
                  </a:lnTo>
                  <a:lnTo>
                    <a:pt x="182" y="227"/>
                  </a:lnTo>
                  <a:lnTo>
                    <a:pt x="68" y="22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8790" name="Group 182">
              <a:extLst>
                <a:ext uri="{FF2B5EF4-FFF2-40B4-BE49-F238E27FC236}">
                  <a16:creationId xmlns:a16="http://schemas.microsoft.com/office/drawing/2014/main" id="{A4C33AEC-83B0-424C-BF6A-8A4744D281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" y="1021"/>
              <a:ext cx="724" cy="90"/>
              <a:chOff x="671" y="368"/>
              <a:chExt cx="1269" cy="159"/>
            </a:xfrm>
          </p:grpSpPr>
          <p:sp>
            <p:nvSpPr>
              <p:cNvPr id="68791" name="AutoShape 183">
                <a:extLst>
                  <a:ext uri="{FF2B5EF4-FFF2-40B4-BE49-F238E27FC236}">
                    <a16:creationId xmlns:a16="http://schemas.microsoft.com/office/drawing/2014/main" id="{020AE978-30C2-476C-8C36-A8419CEB6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368"/>
                <a:ext cx="159" cy="159"/>
              </a:xfrm>
              <a:prstGeom prst="plus">
                <a:avLst>
                  <a:gd name="adj" fmla="val 35222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92" name="WordArt 184">
                <a:extLst>
                  <a:ext uri="{FF2B5EF4-FFF2-40B4-BE49-F238E27FC236}">
                    <a16:creationId xmlns:a16="http://schemas.microsoft.com/office/drawing/2014/main" id="{4740D46C-BFE3-4108-B61D-C6DD56F549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1" y="368"/>
                <a:ext cx="408" cy="13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安　全</a:t>
                </a:r>
              </a:p>
            </p:txBody>
          </p:sp>
          <p:sp>
            <p:nvSpPr>
              <p:cNvPr id="68793" name="WordArt 185">
                <a:extLst>
                  <a:ext uri="{FF2B5EF4-FFF2-40B4-BE49-F238E27FC236}">
                    <a16:creationId xmlns:a16="http://schemas.microsoft.com/office/drawing/2014/main" id="{F973E776-BD0E-490E-819B-265703B3DC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2" y="368"/>
                <a:ext cx="408" cy="13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第　一</a:t>
                </a:r>
              </a:p>
            </p:txBody>
          </p:sp>
        </p:grpSp>
      </p:grpSp>
      <p:grpSp>
        <p:nvGrpSpPr>
          <p:cNvPr id="68794" name="Group 186">
            <a:extLst>
              <a:ext uri="{FF2B5EF4-FFF2-40B4-BE49-F238E27FC236}">
                <a16:creationId xmlns:a16="http://schemas.microsoft.com/office/drawing/2014/main" id="{2C749E9E-111B-44C7-9E1E-7BDD1248A08F}"/>
              </a:ext>
            </a:extLst>
          </p:cNvPr>
          <p:cNvGrpSpPr>
            <a:grpSpLocks/>
          </p:cNvGrpSpPr>
          <p:nvPr/>
        </p:nvGrpSpPr>
        <p:grpSpPr bwMode="auto">
          <a:xfrm>
            <a:off x="4152900" y="1196975"/>
            <a:ext cx="1577975" cy="955675"/>
            <a:chOff x="260" y="1722"/>
            <a:chExt cx="1112" cy="673"/>
          </a:xfrm>
        </p:grpSpPr>
        <p:sp>
          <p:nvSpPr>
            <p:cNvPr id="68795" name="Freeform 187">
              <a:extLst>
                <a:ext uri="{FF2B5EF4-FFF2-40B4-BE49-F238E27FC236}">
                  <a16:creationId xmlns:a16="http://schemas.microsoft.com/office/drawing/2014/main" id="{EC0A84B2-041B-4426-8E29-9401A71B9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" y="1722"/>
              <a:ext cx="77" cy="569"/>
            </a:xfrm>
            <a:custGeom>
              <a:avLst/>
              <a:gdLst>
                <a:gd name="T0" fmla="*/ 90 w 136"/>
                <a:gd name="T1" fmla="*/ 998 h 998"/>
                <a:gd name="T2" fmla="*/ 0 w 136"/>
                <a:gd name="T3" fmla="*/ 0 h 998"/>
                <a:gd name="T4" fmla="*/ 45 w 136"/>
                <a:gd name="T5" fmla="*/ 0 h 998"/>
                <a:gd name="T6" fmla="*/ 136 w 136"/>
                <a:gd name="T7" fmla="*/ 998 h 998"/>
                <a:gd name="T8" fmla="*/ 90 w 136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998">
                  <a:moveTo>
                    <a:pt x="90" y="998"/>
                  </a:moveTo>
                  <a:lnTo>
                    <a:pt x="0" y="0"/>
                  </a:lnTo>
                  <a:lnTo>
                    <a:pt x="45" y="0"/>
                  </a:lnTo>
                  <a:lnTo>
                    <a:pt x="136" y="998"/>
                  </a:lnTo>
                  <a:lnTo>
                    <a:pt x="9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96" name="Freeform 188">
              <a:extLst>
                <a:ext uri="{FF2B5EF4-FFF2-40B4-BE49-F238E27FC236}">
                  <a16:creationId xmlns:a16="http://schemas.microsoft.com/office/drawing/2014/main" id="{2C2F7E8B-BECD-4359-9C3A-9590F832A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" y="1722"/>
              <a:ext cx="65" cy="569"/>
            </a:xfrm>
            <a:custGeom>
              <a:avLst/>
              <a:gdLst>
                <a:gd name="T0" fmla="*/ 91 w 114"/>
                <a:gd name="T1" fmla="*/ 998 h 998"/>
                <a:gd name="T2" fmla="*/ 114 w 114"/>
                <a:gd name="T3" fmla="*/ 975 h 998"/>
                <a:gd name="T4" fmla="*/ 23 w 114"/>
                <a:gd name="T5" fmla="*/ 0 h 998"/>
                <a:gd name="T6" fmla="*/ 0 w 114"/>
                <a:gd name="T7" fmla="*/ 0 h 998"/>
                <a:gd name="T8" fmla="*/ 91 w 11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998">
                  <a:moveTo>
                    <a:pt x="91" y="998"/>
                  </a:moveTo>
                  <a:lnTo>
                    <a:pt x="114" y="975"/>
                  </a:lnTo>
                  <a:lnTo>
                    <a:pt x="23" y="0"/>
                  </a:lnTo>
                  <a:lnTo>
                    <a:pt x="0" y="0"/>
                  </a:lnTo>
                  <a:lnTo>
                    <a:pt x="91" y="998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97" name="Freeform 189">
              <a:extLst>
                <a:ext uri="{FF2B5EF4-FFF2-40B4-BE49-F238E27FC236}">
                  <a16:creationId xmlns:a16="http://schemas.microsoft.com/office/drawing/2014/main" id="{34BC7EC1-AA16-4A79-86F8-5136400F172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43" y="1722"/>
              <a:ext cx="78" cy="569"/>
            </a:xfrm>
            <a:custGeom>
              <a:avLst/>
              <a:gdLst>
                <a:gd name="T0" fmla="*/ 90 w 136"/>
                <a:gd name="T1" fmla="*/ 998 h 998"/>
                <a:gd name="T2" fmla="*/ 0 w 136"/>
                <a:gd name="T3" fmla="*/ 0 h 998"/>
                <a:gd name="T4" fmla="*/ 45 w 136"/>
                <a:gd name="T5" fmla="*/ 0 h 998"/>
                <a:gd name="T6" fmla="*/ 136 w 136"/>
                <a:gd name="T7" fmla="*/ 998 h 998"/>
                <a:gd name="T8" fmla="*/ 90 w 136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998">
                  <a:moveTo>
                    <a:pt x="90" y="998"/>
                  </a:moveTo>
                  <a:lnTo>
                    <a:pt x="0" y="0"/>
                  </a:lnTo>
                  <a:lnTo>
                    <a:pt x="45" y="0"/>
                  </a:lnTo>
                  <a:lnTo>
                    <a:pt x="136" y="998"/>
                  </a:lnTo>
                  <a:lnTo>
                    <a:pt x="9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98" name="Rectangle 190">
              <a:extLst>
                <a:ext uri="{FF2B5EF4-FFF2-40B4-BE49-F238E27FC236}">
                  <a16:creationId xmlns:a16="http://schemas.microsoft.com/office/drawing/2014/main" id="{60A63A77-B8C6-4981-AC18-41DD2AE4BB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" y="1735"/>
              <a:ext cx="51" cy="65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99" name="Rectangle 191">
              <a:extLst>
                <a:ext uri="{FF2B5EF4-FFF2-40B4-BE49-F238E27FC236}">
                  <a16:creationId xmlns:a16="http://schemas.microsoft.com/office/drawing/2014/main" id="{3754BD0B-B4B7-425D-B554-EE9CA9817A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8" y="1735"/>
              <a:ext cx="51" cy="65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00" name="Freeform 192">
              <a:extLst>
                <a:ext uri="{FF2B5EF4-FFF2-40B4-BE49-F238E27FC236}">
                  <a16:creationId xmlns:a16="http://schemas.microsoft.com/office/drawing/2014/main" id="{95338F13-EF31-4EAB-8EFA-221723226B0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30" y="1722"/>
              <a:ext cx="65" cy="569"/>
            </a:xfrm>
            <a:custGeom>
              <a:avLst/>
              <a:gdLst>
                <a:gd name="T0" fmla="*/ 91 w 114"/>
                <a:gd name="T1" fmla="*/ 998 h 998"/>
                <a:gd name="T2" fmla="*/ 114 w 114"/>
                <a:gd name="T3" fmla="*/ 975 h 998"/>
                <a:gd name="T4" fmla="*/ 23 w 114"/>
                <a:gd name="T5" fmla="*/ 0 h 998"/>
                <a:gd name="T6" fmla="*/ 0 w 114"/>
                <a:gd name="T7" fmla="*/ 0 h 998"/>
                <a:gd name="T8" fmla="*/ 91 w 11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998">
                  <a:moveTo>
                    <a:pt x="91" y="998"/>
                  </a:moveTo>
                  <a:lnTo>
                    <a:pt x="114" y="975"/>
                  </a:lnTo>
                  <a:lnTo>
                    <a:pt x="23" y="0"/>
                  </a:lnTo>
                  <a:lnTo>
                    <a:pt x="0" y="0"/>
                  </a:lnTo>
                  <a:lnTo>
                    <a:pt x="91" y="998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01" name="Rectangle 193">
              <a:extLst>
                <a:ext uri="{FF2B5EF4-FFF2-40B4-BE49-F238E27FC236}">
                  <a16:creationId xmlns:a16="http://schemas.microsoft.com/office/drawing/2014/main" id="{17AC986F-9B88-4607-A21E-DC3C662D6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" y="1774"/>
              <a:ext cx="880" cy="12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02" name="Rectangle 194">
              <a:extLst>
                <a:ext uri="{FF2B5EF4-FFF2-40B4-BE49-F238E27FC236}">
                  <a16:creationId xmlns:a16="http://schemas.microsoft.com/office/drawing/2014/main" id="{6DB8FD6A-AC78-4291-81B5-7714715D4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" y="2214"/>
              <a:ext cx="854" cy="26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03" name="Freeform 195">
              <a:extLst>
                <a:ext uri="{FF2B5EF4-FFF2-40B4-BE49-F238E27FC236}">
                  <a16:creationId xmlns:a16="http://schemas.microsoft.com/office/drawing/2014/main" id="{A50289DA-164B-453B-B5C9-959D10E42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" y="2059"/>
              <a:ext cx="64" cy="77"/>
            </a:xfrm>
            <a:custGeom>
              <a:avLst/>
              <a:gdLst>
                <a:gd name="T0" fmla="*/ 113 w 113"/>
                <a:gd name="T1" fmla="*/ 0 h 136"/>
                <a:gd name="T2" fmla="*/ 0 w 113"/>
                <a:gd name="T3" fmla="*/ 91 h 136"/>
                <a:gd name="T4" fmla="*/ 0 w 113"/>
                <a:gd name="T5" fmla="*/ 136 h 136"/>
                <a:gd name="T6" fmla="*/ 113 w 113"/>
                <a:gd name="T7" fmla="*/ 46 h 136"/>
                <a:gd name="T8" fmla="*/ 113 w 113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36">
                  <a:moveTo>
                    <a:pt x="113" y="0"/>
                  </a:moveTo>
                  <a:lnTo>
                    <a:pt x="0" y="91"/>
                  </a:lnTo>
                  <a:lnTo>
                    <a:pt x="0" y="136"/>
                  </a:lnTo>
                  <a:lnTo>
                    <a:pt x="113" y="46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04" name="Freeform 196">
              <a:extLst>
                <a:ext uri="{FF2B5EF4-FFF2-40B4-BE49-F238E27FC236}">
                  <a16:creationId xmlns:a16="http://schemas.microsoft.com/office/drawing/2014/main" id="{F4D50592-BCDE-4A9F-B04B-6629FCA093B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69" y="2059"/>
              <a:ext cx="64" cy="77"/>
            </a:xfrm>
            <a:custGeom>
              <a:avLst/>
              <a:gdLst>
                <a:gd name="T0" fmla="*/ 113 w 113"/>
                <a:gd name="T1" fmla="*/ 0 h 136"/>
                <a:gd name="T2" fmla="*/ 0 w 113"/>
                <a:gd name="T3" fmla="*/ 91 h 136"/>
                <a:gd name="T4" fmla="*/ 0 w 113"/>
                <a:gd name="T5" fmla="*/ 136 h 136"/>
                <a:gd name="T6" fmla="*/ 113 w 113"/>
                <a:gd name="T7" fmla="*/ 46 h 136"/>
                <a:gd name="T8" fmla="*/ 113 w 113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36">
                  <a:moveTo>
                    <a:pt x="113" y="0"/>
                  </a:moveTo>
                  <a:lnTo>
                    <a:pt x="0" y="91"/>
                  </a:lnTo>
                  <a:lnTo>
                    <a:pt x="0" y="136"/>
                  </a:lnTo>
                  <a:lnTo>
                    <a:pt x="113" y="46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05" name="Freeform 197">
              <a:extLst>
                <a:ext uri="{FF2B5EF4-FFF2-40B4-BE49-F238E27FC236}">
                  <a16:creationId xmlns:a16="http://schemas.microsoft.com/office/drawing/2014/main" id="{A4635EED-C304-49A9-8C8E-49376D5A8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" y="2059"/>
              <a:ext cx="77" cy="38"/>
            </a:xfrm>
            <a:custGeom>
              <a:avLst/>
              <a:gdLst>
                <a:gd name="T0" fmla="*/ 136 w 136"/>
                <a:gd name="T1" fmla="*/ 0 h 68"/>
                <a:gd name="T2" fmla="*/ 91 w 136"/>
                <a:gd name="T3" fmla="*/ 0 h 68"/>
                <a:gd name="T4" fmla="*/ 0 w 136"/>
                <a:gd name="T5" fmla="*/ 68 h 68"/>
                <a:gd name="T6" fmla="*/ 46 w 136"/>
                <a:gd name="T7" fmla="*/ 68 h 68"/>
                <a:gd name="T8" fmla="*/ 136 w 136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68">
                  <a:moveTo>
                    <a:pt x="136" y="0"/>
                  </a:moveTo>
                  <a:lnTo>
                    <a:pt x="91" y="0"/>
                  </a:lnTo>
                  <a:lnTo>
                    <a:pt x="0" y="68"/>
                  </a:lnTo>
                  <a:lnTo>
                    <a:pt x="46" y="68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06" name="Freeform 198">
              <a:extLst>
                <a:ext uri="{FF2B5EF4-FFF2-40B4-BE49-F238E27FC236}">
                  <a16:creationId xmlns:a16="http://schemas.microsoft.com/office/drawing/2014/main" id="{E1D8EF62-5CDF-4BAC-8DF9-40E9856A062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69" y="2059"/>
              <a:ext cx="77" cy="38"/>
            </a:xfrm>
            <a:custGeom>
              <a:avLst/>
              <a:gdLst>
                <a:gd name="T0" fmla="*/ 136 w 136"/>
                <a:gd name="T1" fmla="*/ 0 h 68"/>
                <a:gd name="T2" fmla="*/ 91 w 136"/>
                <a:gd name="T3" fmla="*/ 0 h 68"/>
                <a:gd name="T4" fmla="*/ 0 w 136"/>
                <a:gd name="T5" fmla="*/ 68 h 68"/>
                <a:gd name="T6" fmla="*/ 46 w 136"/>
                <a:gd name="T7" fmla="*/ 68 h 68"/>
                <a:gd name="T8" fmla="*/ 136 w 136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68">
                  <a:moveTo>
                    <a:pt x="136" y="0"/>
                  </a:moveTo>
                  <a:lnTo>
                    <a:pt x="91" y="0"/>
                  </a:lnTo>
                  <a:lnTo>
                    <a:pt x="0" y="68"/>
                  </a:lnTo>
                  <a:lnTo>
                    <a:pt x="46" y="68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07" name="Freeform 199">
              <a:extLst>
                <a:ext uri="{FF2B5EF4-FFF2-40B4-BE49-F238E27FC236}">
                  <a16:creationId xmlns:a16="http://schemas.microsoft.com/office/drawing/2014/main" id="{29AE0A2B-1B7E-4398-B1E8-2960F41F7E2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94" y="1722"/>
              <a:ext cx="78" cy="673"/>
            </a:xfrm>
            <a:custGeom>
              <a:avLst/>
              <a:gdLst>
                <a:gd name="T0" fmla="*/ 136 w 136"/>
                <a:gd name="T1" fmla="*/ 0 h 1180"/>
                <a:gd name="T2" fmla="*/ 45 w 136"/>
                <a:gd name="T3" fmla="*/ 1180 h 1180"/>
                <a:gd name="T4" fmla="*/ 0 w 136"/>
                <a:gd name="T5" fmla="*/ 1180 h 1180"/>
                <a:gd name="T6" fmla="*/ 91 w 136"/>
                <a:gd name="T7" fmla="*/ 0 h 1180"/>
                <a:gd name="T8" fmla="*/ 136 w 136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180">
                  <a:moveTo>
                    <a:pt x="136" y="0"/>
                  </a:moveTo>
                  <a:lnTo>
                    <a:pt x="45" y="1180"/>
                  </a:lnTo>
                  <a:lnTo>
                    <a:pt x="0" y="1180"/>
                  </a:lnTo>
                  <a:lnTo>
                    <a:pt x="91" y="0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34902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08" name="Freeform 200">
              <a:extLst>
                <a:ext uri="{FF2B5EF4-FFF2-40B4-BE49-F238E27FC236}">
                  <a16:creationId xmlns:a16="http://schemas.microsoft.com/office/drawing/2014/main" id="{2CA87F4E-0C2B-4FDE-A569-AFE7740938A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82" y="1748"/>
              <a:ext cx="65" cy="647"/>
            </a:xfrm>
            <a:custGeom>
              <a:avLst/>
              <a:gdLst>
                <a:gd name="T0" fmla="*/ 0 w 114"/>
                <a:gd name="T1" fmla="*/ 1134 h 1134"/>
                <a:gd name="T2" fmla="*/ 23 w 114"/>
                <a:gd name="T3" fmla="*/ 1111 h 1134"/>
                <a:gd name="T4" fmla="*/ 114 w 114"/>
                <a:gd name="T5" fmla="*/ 0 h 1134"/>
                <a:gd name="T6" fmla="*/ 91 w 114"/>
                <a:gd name="T7" fmla="*/ 0 h 1134"/>
                <a:gd name="T8" fmla="*/ 0 w 114"/>
                <a:gd name="T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4">
                  <a:moveTo>
                    <a:pt x="0" y="1134"/>
                  </a:moveTo>
                  <a:lnTo>
                    <a:pt x="23" y="1111"/>
                  </a:lnTo>
                  <a:lnTo>
                    <a:pt x="114" y="0"/>
                  </a:lnTo>
                  <a:lnTo>
                    <a:pt x="91" y="0"/>
                  </a:lnTo>
                  <a:lnTo>
                    <a:pt x="0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09" name="Freeform 201">
              <a:extLst>
                <a:ext uri="{FF2B5EF4-FFF2-40B4-BE49-F238E27FC236}">
                  <a16:creationId xmlns:a16="http://schemas.microsoft.com/office/drawing/2014/main" id="{D3165DEC-EB0B-47C1-8AF3-1689A77B8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" y="1748"/>
              <a:ext cx="65" cy="647"/>
            </a:xfrm>
            <a:custGeom>
              <a:avLst/>
              <a:gdLst>
                <a:gd name="T0" fmla="*/ 0 w 114"/>
                <a:gd name="T1" fmla="*/ 1134 h 1134"/>
                <a:gd name="T2" fmla="*/ 91 w 114"/>
                <a:gd name="T3" fmla="*/ 0 h 1134"/>
                <a:gd name="T4" fmla="*/ 114 w 114"/>
                <a:gd name="T5" fmla="*/ 0 h 1134"/>
                <a:gd name="T6" fmla="*/ 23 w 114"/>
                <a:gd name="T7" fmla="*/ 1111 h 1134"/>
                <a:gd name="T8" fmla="*/ 0 w 114"/>
                <a:gd name="T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4">
                  <a:moveTo>
                    <a:pt x="0" y="1134"/>
                  </a:moveTo>
                  <a:lnTo>
                    <a:pt x="91" y="0"/>
                  </a:lnTo>
                  <a:lnTo>
                    <a:pt x="114" y="0"/>
                  </a:lnTo>
                  <a:lnTo>
                    <a:pt x="23" y="1111"/>
                  </a:lnTo>
                  <a:lnTo>
                    <a:pt x="0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10" name="Freeform 202">
              <a:extLst>
                <a:ext uri="{FF2B5EF4-FFF2-40B4-BE49-F238E27FC236}">
                  <a16:creationId xmlns:a16="http://schemas.microsoft.com/office/drawing/2014/main" id="{1AFC6A2F-5A58-4D06-9C0C-0A764B684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" y="1748"/>
              <a:ext cx="78" cy="647"/>
            </a:xfrm>
            <a:custGeom>
              <a:avLst/>
              <a:gdLst>
                <a:gd name="T0" fmla="*/ 45 w 136"/>
                <a:gd name="T1" fmla="*/ 1134 h 1134"/>
                <a:gd name="T2" fmla="*/ 136 w 136"/>
                <a:gd name="T3" fmla="*/ 0 h 1134"/>
                <a:gd name="T4" fmla="*/ 91 w 136"/>
                <a:gd name="T5" fmla="*/ 0 h 1134"/>
                <a:gd name="T6" fmla="*/ 0 w 136"/>
                <a:gd name="T7" fmla="*/ 1134 h 1134"/>
                <a:gd name="T8" fmla="*/ 45 w 136"/>
                <a:gd name="T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134">
                  <a:moveTo>
                    <a:pt x="45" y="1134"/>
                  </a:moveTo>
                  <a:lnTo>
                    <a:pt x="136" y="0"/>
                  </a:lnTo>
                  <a:lnTo>
                    <a:pt x="91" y="0"/>
                  </a:lnTo>
                  <a:lnTo>
                    <a:pt x="0" y="1134"/>
                  </a:lnTo>
                  <a:lnTo>
                    <a:pt x="45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34902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11" name="Rectangle 203">
              <a:extLst>
                <a:ext uri="{FF2B5EF4-FFF2-40B4-BE49-F238E27FC236}">
                  <a16:creationId xmlns:a16="http://schemas.microsoft.com/office/drawing/2014/main" id="{63A189FC-FF69-488F-B6F7-FCAD2BD2F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" y="2317"/>
              <a:ext cx="1034" cy="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12" name="Rectangle 204">
              <a:extLst>
                <a:ext uri="{FF2B5EF4-FFF2-40B4-BE49-F238E27FC236}">
                  <a16:creationId xmlns:a16="http://schemas.microsoft.com/office/drawing/2014/main" id="{4C22F6FE-E9B2-455A-922A-B4F4BD2A7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" y="1722"/>
              <a:ext cx="1009" cy="26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13" name="Freeform 205">
              <a:extLst>
                <a:ext uri="{FF2B5EF4-FFF2-40B4-BE49-F238E27FC236}">
                  <a16:creationId xmlns:a16="http://schemas.microsoft.com/office/drawing/2014/main" id="{306FE076-3E43-48CC-A464-DF7D7E6128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" y="1774"/>
              <a:ext cx="102" cy="129"/>
            </a:xfrm>
            <a:custGeom>
              <a:avLst/>
              <a:gdLst>
                <a:gd name="T0" fmla="*/ 68 w 179"/>
                <a:gd name="T1" fmla="*/ 0 h 227"/>
                <a:gd name="T2" fmla="*/ 0 w 179"/>
                <a:gd name="T3" fmla="*/ 114 h 227"/>
                <a:gd name="T4" fmla="*/ 68 w 179"/>
                <a:gd name="T5" fmla="*/ 227 h 227"/>
                <a:gd name="T6" fmla="*/ 114 w 179"/>
                <a:gd name="T7" fmla="*/ 227 h 227"/>
                <a:gd name="T8" fmla="*/ 179 w 179"/>
                <a:gd name="T9" fmla="*/ 114 h 227"/>
                <a:gd name="T10" fmla="*/ 113 w 179"/>
                <a:gd name="T11" fmla="*/ 0 h 227"/>
                <a:gd name="T12" fmla="*/ 68 w 179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227">
                  <a:moveTo>
                    <a:pt x="68" y="0"/>
                  </a:moveTo>
                  <a:lnTo>
                    <a:pt x="0" y="114"/>
                  </a:lnTo>
                  <a:lnTo>
                    <a:pt x="68" y="227"/>
                  </a:lnTo>
                  <a:lnTo>
                    <a:pt x="114" y="227"/>
                  </a:lnTo>
                  <a:lnTo>
                    <a:pt x="179" y="114"/>
                  </a:lnTo>
                  <a:lnTo>
                    <a:pt x="113" y="0"/>
                  </a:lnTo>
                  <a:lnTo>
                    <a:pt x="68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14" name="Freeform 206">
              <a:extLst>
                <a:ext uri="{FF2B5EF4-FFF2-40B4-BE49-F238E27FC236}">
                  <a16:creationId xmlns:a16="http://schemas.microsoft.com/office/drawing/2014/main" id="{F3DF918A-7893-4C12-A4D0-610509DDB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" y="1774"/>
              <a:ext cx="104" cy="129"/>
            </a:xfrm>
            <a:custGeom>
              <a:avLst/>
              <a:gdLst>
                <a:gd name="T0" fmla="*/ 68 w 182"/>
                <a:gd name="T1" fmla="*/ 227 h 227"/>
                <a:gd name="T2" fmla="*/ 0 w 182"/>
                <a:gd name="T3" fmla="*/ 114 h 227"/>
                <a:gd name="T4" fmla="*/ 68 w 182"/>
                <a:gd name="T5" fmla="*/ 0 h 227"/>
                <a:gd name="T6" fmla="*/ 182 w 182"/>
                <a:gd name="T7" fmla="*/ 0 h 227"/>
                <a:gd name="T8" fmla="*/ 114 w 182"/>
                <a:gd name="T9" fmla="*/ 114 h 227"/>
                <a:gd name="T10" fmla="*/ 182 w 182"/>
                <a:gd name="T11" fmla="*/ 227 h 227"/>
                <a:gd name="T12" fmla="*/ 68 w 182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227">
                  <a:moveTo>
                    <a:pt x="68" y="227"/>
                  </a:moveTo>
                  <a:lnTo>
                    <a:pt x="0" y="114"/>
                  </a:lnTo>
                  <a:lnTo>
                    <a:pt x="68" y="0"/>
                  </a:lnTo>
                  <a:lnTo>
                    <a:pt x="182" y="0"/>
                  </a:lnTo>
                  <a:lnTo>
                    <a:pt x="114" y="114"/>
                  </a:lnTo>
                  <a:lnTo>
                    <a:pt x="182" y="227"/>
                  </a:lnTo>
                  <a:lnTo>
                    <a:pt x="68" y="22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15" name="Freeform 207">
              <a:extLst>
                <a:ext uri="{FF2B5EF4-FFF2-40B4-BE49-F238E27FC236}">
                  <a16:creationId xmlns:a16="http://schemas.microsoft.com/office/drawing/2014/main" id="{E53ACF1F-4B7E-4C24-8BBA-150D94B1C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" y="1774"/>
              <a:ext cx="104" cy="129"/>
            </a:xfrm>
            <a:custGeom>
              <a:avLst/>
              <a:gdLst>
                <a:gd name="T0" fmla="*/ 68 w 182"/>
                <a:gd name="T1" fmla="*/ 227 h 227"/>
                <a:gd name="T2" fmla="*/ 0 w 182"/>
                <a:gd name="T3" fmla="*/ 114 h 227"/>
                <a:gd name="T4" fmla="*/ 68 w 182"/>
                <a:gd name="T5" fmla="*/ 0 h 227"/>
                <a:gd name="T6" fmla="*/ 182 w 182"/>
                <a:gd name="T7" fmla="*/ 0 h 227"/>
                <a:gd name="T8" fmla="*/ 114 w 182"/>
                <a:gd name="T9" fmla="*/ 114 h 227"/>
                <a:gd name="T10" fmla="*/ 182 w 182"/>
                <a:gd name="T11" fmla="*/ 227 h 227"/>
                <a:gd name="T12" fmla="*/ 68 w 182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227">
                  <a:moveTo>
                    <a:pt x="68" y="227"/>
                  </a:moveTo>
                  <a:lnTo>
                    <a:pt x="0" y="114"/>
                  </a:lnTo>
                  <a:lnTo>
                    <a:pt x="68" y="0"/>
                  </a:lnTo>
                  <a:lnTo>
                    <a:pt x="182" y="0"/>
                  </a:lnTo>
                  <a:lnTo>
                    <a:pt x="114" y="114"/>
                  </a:lnTo>
                  <a:lnTo>
                    <a:pt x="182" y="227"/>
                  </a:lnTo>
                  <a:lnTo>
                    <a:pt x="68" y="22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16" name="Freeform 208">
              <a:extLst>
                <a:ext uri="{FF2B5EF4-FFF2-40B4-BE49-F238E27FC236}">
                  <a16:creationId xmlns:a16="http://schemas.microsoft.com/office/drawing/2014/main" id="{C55DA142-5783-4F30-A610-9334A55FF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" y="1774"/>
              <a:ext cx="104" cy="129"/>
            </a:xfrm>
            <a:custGeom>
              <a:avLst/>
              <a:gdLst>
                <a:gd name="T0" fmla="*/ 68 w 182"/>
                <a:gd name="T1" fmla="*/ 227 h 227"/>
                <a:gd name="T2" fmla="*/ 0 w 182"/>
                <a:gd name="T3" fmla="*/ 114 h 227"/>
                <a:gd name="T4" fmla="*/ 68 w 182"/>
                <a:gd name="T5" fmla="*/ 0 h 227"/>
                <a:gd name="T6" fmla="*/ 182 w 182"/>
                <a:gd name="T7" fmla="*/ 0 h 227"/>
                <a:gd name="T8" fmla="*/ 114 w 182"/>
                <a:gd name="T9" fmla="*/ 114 h 227"/>
                <a:gd name="T10" fmla="*/ 182 w 182"/>
                <a:gd name="T11" fmla="*/ 227 h 227"/>
                <a:gd name="T12" fmla="*/ 68 w 182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227">
                  <a:moveTo>
                    <a:pt x="68" y="227"/>
                  </a:moveTo>
                  <a:lnTo>
                    <a:pt x="0" y="114"/>
                  </a:lnTo>
                  <a:lnTo>
                    <a:pt x="68" y="0"/>
                  </a:lnTo>
                  <a:lnTo>
                    <a:pt x="182" y="0"/>
                  </a:lnTo>
                  <a:lnTo>
                    <a:pt x="114" y="114"/>
                  </a:lnTo>
                  <a:lnTo>
                    <a:pt x="182" y="227"/>
                  </a:lnTo>
                  <a:lnTo>
                    <a:pt x="68" y="22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17" name="Freeform 209">
              <a:extLst>
                <a:ext uri="{FF2B5EF4-FFF2-40B4-BE49-F238E27FC236}">
                  <a16:creationId xmlns:a16="http://schemas.microsoft.com/office/drawing/2014/main" id="{B7E0D023-F96F-429C-AA6E-05D6628E3C1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94" y="1774"/>
              <a:ext cx="103" cy="129"/>
            </a:xfrm>
            <a:custGeom>
              <a:avLst/>
              <a:gdLst>
                <a:gd name="T0" fmla="*/ 68 w 182"/>
                <a:gd name="T1" fmla="*/ 227 h 227"/>
                <a:gd name="T2" fmla="*/ 0 w 182"/>
                <a:gd name="T3" fmla="*/ 114 h 227"/>
                <a:gd name="T4" fmla="*/ 68 w 182"/>
                <a:gd name="T5" fmla="*/ 0 h 227"/>
                <a:gd name="T6" fmla="*/ 182 w 182"/>
                <a:gd name="T7" fmla="*/ 0 h 227"/>
                <a:gd name="T8" fmla="*/ 114 w 182"/>
                <a:gd name="T9" fmla="*/ 114 h 227"/>
                <a:gd name="T10" fmla="*/ 182 w 182"/>
                <a:gd name="T11" fmla="*/ 227 h 227"/>
                <a:gd name="T12" fmla="*/ 68 w 182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227">
                  <a:moveTo>
                    <a:pt x="68" y="227"/>
                  </a:moveTo>
                  <a:lnTo>
                    <a:pt x="0" y="114"/>
                  </a:lnTo>
                  <a:lnTo>
                    <a:pt x="68" y="0"/>
                  </a:lnTo>
                  <a:lnTo>
                    <a:pt x="182" y="0"/>
                  </a:lnTo>
                  <a:lnTo>
                    <a:pt x="114" y="114"/>
                  </a:lnTo>
                  <a:lnTo>
                    <a:pt x="182" y="227"/>
                  </a:lnTo>
                  <a:lnTo>
                    <a:pt x="68" y="22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18" name="Freeform 210">
              <a:extLst>
                <a:ext uri="{FF2B5EF4-FFF2-40B4-BE49-F238E27FC236}">
                  <a16:creationId xmlns:a16="http://schemas.microsoft.com/office/drawing/2014/main" id="{BDC2E01F-BB75-45AD-AE1A-A4261E55BC3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23" y="1774"/>
              <a:ext cx="104" cy="129"/>
            </a:xfrm>
            <a:custGeom>
              <a:avLst/>
              <a:gdLst>
                <a:gd name="T0" fmla="*/ 68 w 182"/>
                <a:gd name="T1" fmla="*/ 227 h 227"/>
                <a:gd name="T2" fmla="*/ 0 w 182"/>
                <a:gd name="T3" fmla="*/ 114 h 227"/>
                <a:gd name="T4" fmla="*/ 68 w 182"/>
                <a:gd name="T5" fmla="*/ 0 h 227"/>
                <a:gd name="T6" fmla="*/ 182 w 182"/>
                <a:gd name="T7" fmla="*/ 0 h 227"/>
                <a:gd name="T8" fmla="*/ 114 w 182"/>
                <a:gd name="T9" fmla="*/ 114 h 227"/>
                <a:gd name="T10" fmla="*/ 182 w 182"/>
                <a:gd name="T11" fmla="*/ 227 h 227"/>
                <a:gd name="T12" fmla="*/ 68 w 182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227">
                  <a:moveTo>
                    <a:pt x="68" y="227"/>
                  </a:moveTo>
                  <a:lnTo>
                    <a:pt x="0" y="114"/>
                  </a:lnTo>
                  <a:lnTo>
                    <a:pt x="68" y="0"/>
                  </a:lnTo>
                  <a:lnTo>
                    <a:pt x="182" y="0"/>
                  </a:lnTo>
                  <a:lnTo>
                    <a:pt x="114" y="114"/>
                  </a:lnTo>
                  <a:lnTo>
                    <a:pt x="182" y="227"/>
                  </a:lnTo>
                  <a:lnTo>
                    <a:pt x="68" y="22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19" name="Freeform 211">
              <a:extLst>
                <a:ext uri="{FF2B5EF4-FFF2-40B4-BE49-F238E27FC236}">
                  <a16:creationId xmlns:a16="http://schemas.microsoft.com/office/drawing/2014/main" id="{6F66F2C2-495E-4D3A-B92F-D7C709C4EFE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52" y="1774"/>
              <a:ext cx="104" cy="129"/>
            </a:xfrm>
            <a:custGeom>
              <a:avLst/>
              <a:gdLst>
                <a:gd name="T0" fmla="*/ 68 w 182"/>
                <a:gd name="T1" fmla="*/ 227 h 227"/>
                <a:gd name="T2" fmla="*/ 0 w 182"/>
                <a:gd name="T3" fmla="*/ 114 h 227"/>
                <a:gd name="T4" fmla="*/ 68 w 182"/>
                <a:gd name="T5" fmla="*/ 0 h 227"/>
                <a:gd name="T6" fmla="*/ 182 w 182"/>
                <a:gd name="T7" fmla="*/ 0 h 227"/>
                <a:gd name="T8" fmla="*/ 114 w 182"/>
                <a:gd name="T9" fmla="*/ 114 h 227"/>
                <a:gd name="T10" fmla="*/ 182 w 182"/>
                <a:gd name="T11" fmla="*/ 227 h 227"/>
                <a:gd name="T12" fmla="*/ 68 w 182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227">
                  <a:moveTo>
                    <a:pt x="68" y="227"/>
                  </a:moveTo>
                  <a:lnTo>
                    <a:pt x="0" y="114"/>
                  </a:lnTo>
                  <a:lnTo>
                    <a:pt x="68" y="0"/>
                  </a:lnTo>
                  <a:lnTo>
                    <a:pt x="182" y="0"/>
                  </a:lnTo>
                  <a:lnTo>
                    <a:pt x="114" y="114"/>
                  </a:lnTo>
                  <a:lnTo>
                    <a:pt x="182" y="227"/>
                  </a:lnTo>
                  <a:lnTo>
                    <a:pt x="68" y="22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820" name="Group 212">
            <a:extLst>
              <a:ext uri="{FF2B5EF4-FFF2-40B4-BE49-F238E27FC236}">
                <a16:creationId xmlns:a16="http://schemas.microsoft.com/office/drawing/2014/main" id="{AE05F954-F8F3-488B-879A-10784FEE805D}"/>
              </a:ext>
            </a:extLst>
          </p:cNvPr>
          <p:cNvGrpSpPr>
            <a:grpSpLocks/>
          </p:cNvGrpSpPr>
          <p:nvPr/>
        </p:nvGrpSpPr>
        <p:grpSpPr bwMode="auto">
          <a:xfrm>
            <a:off x="6013450" y="3121025"/>
            <a:ext cx="1577975" cy="955675"/>
            <a:chOff x="852" y="1842"/>
            <a:chExt cx="1950" cy="1180"/>
          </a:xfrm>
        </p:grpSpPr>
        <p:grpSp>
          <p:nvGrpSpPr>
            <p:cNvPr id="68821" name="Group 213">
              <a:extLst>
                <a:ext uri="{FF2B5EF4-FFF2-40B4-BE49-F238E27FC236}">
                  <a16:creationId xmlns:a16="http://schemas.microsoft.com/office/drawing/2014/main" id="{CD8C8FD3-68C4-4C01-A316-9312E00930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2" y="1842"/>
              <a:ext cx="1950" cy="1180"/>
              <a:chOff x="852" y="1842"/>
              <a:chExt cx="1950" cy="1180"/>
            </a:xfrm>
          </p:grpSpPr>
          <p:sp>
            <p:nvSpPr>
              <p:cNvPr id="68822" name="Freeform 214">
                <a:extLst>
                  <a:ext uri="{FF2B5EF4-FFF2-40B4-BE49-F238E27FC236}">
                    <a16:creationId xmlns:a16="http://schemas.microsoft.com/office/drawing/2014/main" id="{49E907D5-0AA8-4D39-8DB2-AFA5DE8C17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23" name="Freeform 215">
                <a:extLst>
                  <a:ext uri="{FF2B5EF4-FFF2-40B4-BE49-F238E27FC236}">
                    <a16:creationId xmlns:a16="http://schemas.microsoft.com/office/drawing/2014/main" id="{2E80C385-F872-46B0-B427-75A42E00FC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24" name="Freeform 216">
                <a:extLst>
                  <a:ext uri="{FF2B5EF4-FFF2-40B4-BE49-F238E27FC236}">
                    <a16:creationId xmlns:a16="http://schemas.microsoft.com/office/drawing/2014/main" id="{F7F19D37-2112-4A54-90F6-2E273BC2881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25" name="Rectangle 217">
                <a:extLst>
                  <a:ext uri="{FF2B5EF4-FFF2-40B4-BE49-F238E27FC236}">
                    <a16:creationId xmlns:a16="http://schemas.microsoft.com/office/drawing/2014/main" id="{CED599F8-A177-45E3-B09E-2A13EDD8BE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26" name="Rectangle 218">
                <a:extLst>
                  <a:ext uri="{FF2B5EF4-FFF2-40B4-BE49-F238E27FC236}">
                    <a16:creationId xmlns:a16="http://schemas.microsoft.com/office/drawing/2014/main" id="{C78CCE42-727D-4DD1-BCA0-EE3E98D89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27" name="Freeform 219">
                <a:extLst>
                  <a:ext uri="{FF2B5EF4-FFF2-40B4-BE49-F238E27FC236}">
                    <a16:creationId xmlns:a16="http://schemas.microsoft.com/office/drawing/2014/main" id="{E0A5552D-ECE9-41EB-B9E8-2DA344E41C8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28" name="Rectangle 220">
                <a:extLst>
                  <a:ext uri="{FF2B5EF4-FFF2-40B4-BE49-F238E27FC236}">
                    <a16:creationId xmlns:a16="http://schemas.microsoft.com/office/drawing/2014/main" id="{9B0F9CB9-CD23-43C4-B079-3D7B4F789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1934"/>
                <a:ext cx="1542" cy="272"/>
              </a:xfrm>
              <a:prstGeom prst="rect">
                <a:avLst/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29" name="Freeform 221">
                <a:extLst>
                  <a:ext uri="{FF2B5EF4-FFF2-40B4-BE49-F238E27FC236}">
                    <a16:creationId xmlns:a16="http://schemas.microsoft.com/office/drawing/2014/main" id="{4D709CBE-7412-40FE-9D49-F519BE82F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6" y="1934"/>
                <a:ext cx="264" cy="272"/>
              </a:xfrm>
              <a:custGeom>
                <a:avLst/>
                <a:gdLst>
                  <a:gd name="T0" fmla="*/ 0 w 272"/>
                  <a:gd name="T1" fmla="*/ 272 h 272"/>
                  <a:gd name="T2" fmla="*/ 0 w 272"/>
                  <a:gd name="T3" fmla="*/ 91 h 272"/>
                  <a:gd name="T4" fmla="*/ 91 w 272"/>
                  <a:gd name="T5" fmla="*/ 0 h 272"/>
                  <a:gd name="T6" fmla="*/ 272 w 272"/>
                  <a:gd name="T7" fmla="*/ 0 h 272"/>
                  <a:gd name="T8" fmla="*/ 0 w 272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272">
                    <a:moveTo>
                      <a:pt x="0" y="272"/>
                    </a:moveTo>
                    <a:lnTo>
                      <a:pt x="0" y="91"/>
                    </a:lnTo>
                    <a:lnTo>
                      <a:pt x="91" y="0"/>
                    </a:lnTo>
                    <a:lnTo>
                      <a:pt x="272" y="0"/>
                    </a:lnTo>
                    <a:lnTo>
                      <a:pt x="0" y="27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0" name="Freeform 222">
                <a:extLst>
                  <a:ext uri="{FF2B5EF4-FFF2-40B4-BE49-F238E27FC236}">
                    <a16:creationId xmlns:a16="http://schemas.microsoft.com/office/drawing/2014/main" id="{09E4A1EA-02EA-4881-AD08-CDEBC4819C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2" y="1933"/>
                <a:ext cx="440" cy="272"/>
              </a:xfrm>
              <a:custGeom>
                <a:avLst/>
                <a:gdLst>
                  <a:gd name="T0" fmla="*/ 453 w 453"/>
                  <a:gd name="T1" fmla="*/ 1 h 272"/>
                  <a:gd name="T2" fmla="*/ 272 w 453"/>
                  <a:gd name="T3" fmla="*/ 0 h 272"/>
                  <a:gd name="T4" fmla="*/ 0 w 453"/>
                  <a:gd name="T5" fmla="*/ 272 h 272"/>
                  <a:gd name="T6" fmla="*/ 181 w 453"/>
                  <a:gd name="T7" fmla="*/ 272 h 272"/>
                  <a:gd name="T8" fmla="*/ 453 w 453"/>
                  <a:gd name="T9" fmla="*/ 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72">
                    <a:moveTo>
                      <a:pt x="453" y="1"/>
                    </a:moveTo>
                    <a:lnTo>
                      <a:pt x="272" y="0"/>
                    </a:lnTo>
                    <a:lnTo>
                      <a:pt x="0" y="272"/>
                    </a:lnTo>
                    <a:lnTo>
                      <a:pt x="181" y="272"/>
                    </a:lnTo>
                    <a:lnTo>
                      <a:pt x="453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1" name="Freeform 223">
                <a:extLst>
                  <a:ext uri="{FF2B5EF4-FFF2-40B4-BE49-F238E27FC236}">
                    <a16:creationId xmlns:a16="http://schemas.microsoft.com/office/drawing/2014/main" id="{8092F653-9EF2-4C23-926C-15899E644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" y="1934"/>
                <a:ext cx="440" cy="272"/>
              </a:xfrm>
              <a:custGeom>
                <a:avLst/>
                <a:gdLst>
                  <a:gd name="T0" fmla="*/ 453 w 453"/>
                  <a:gd name="T1" fmla="*/ 1 h 272"/>
                  <a:gd name="T2" fmla="*/ 272 w 453"/>
                  <a:gd name="T3" fmla="*/ 0 h 272"/>
                  <a:gd name="T4" fmla="*/ 0 w 453"/>
                  <a:gd name="T5" fmla="*/ 272 h 272"/>
                  <a:gd name="T6" fmla="*/ 181 w 453"/>
                  <a:gd name="T7" fmla="*/ 272 h 272"/>
                  <a:gd name="T8" fmla="*/ 453 w 453"/>
                  <a:gd name="T9" fmla="*/ 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72">
                    <a:moveTo>
                      <a:pt x="453" y="1"/>
                    </a:moveTo>
                    <a:lnTo>
                      <a:pt x="272" y="0"/>
                    </a:lnTo>
                    <a:lnTo>
                      <a:pt x="0" y="272"/>
                    </a:lnTo>
                    <a:lnTo>
                      <a:pt x="181" y="272"/>
                    </a:lnTo>
                    <a:lnTo>
                      <a:pt x="453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2" name="Freeform 224">
                <a:extLst>
                  <a:ext uri="{FF2B5EF4-FFF2-40B4-BE49-F238E27FC236}">
                    <a16:creationId xmlns:a16="http://schemas.microsoft.com/office/drawing/2014/main" id="{B6FF2520-DC3C-458C-AFCE-3EDB210DB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7" y="1934"/>
                <a:ext cx="440" cy="272"/>
              </a:xfrm>
              <a:custGeom>
                <a:avLst/>
                <a:gdLst>
                  <a:gd name="T0" fmla="*/ 453 w 453"/>
                  <a:gd name="T1" fmla="*/ 1 h 272"/>
                  <a:gd name="T2" fmla="*/ 272 w 453"/>
                  <a:gd name="T3" fmla="*/ 0 h 272"/>
                  <a:gd name="T4" fmla="*/ 0 w 453"/>
                  <a:gd name="T5" fmla="*/ 272 h 272"/>
                  <a:gd name="T6" fmla="*/ 181 w 453"/>
                  <a:gd name="T7" fmla="*/ 272 h 272"/>
                  <a:gd name="T8" fmla="*/ 453 w 453"/>
                  <a:gd name="T9" fmla="*/ 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272">
                    <a:moveTo>
                      <a:pt x="453" y="1"/>
                    </a:moveTo>
                    <a:lnTo>
                      <a:pt x="272" y="0"/>
                    </a:lnTo>
                    <a:lnTo>
                      <a:pt x="0" y="272"/>
                    </a:lnTo>
                    <a:lnTo>
                      <a:pt x="181" y="272"/>
                    </a:lnTo>
                    <a:lnTo>
                      <a:pt x="453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3" name="Freeform 225">
                <a:extLst>
                  <a:ext uri="{FF2B5EF4-FFF2-40B4-BE49-F238E27FC236}">
                    <a16:creationId xmlns:a16="http://schemas.microsoft.com/office/drawing/2014/main" id="{C10A577F-BB30-420F-B54F-890CBAE5D0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9" y="1934"/>
                <a:ext cx="309" cy="272"/>
              </a:xfrm>
              <a:custGeom>
                <a:avLst/>
                <a:gdLst>
                  <a:gd name="T0" fmla="*/ 0 w 318"/>
                  <a:gd name="T1" fmla="*/ 272 h 272"/>
                  <a:gd name="T2" fmla="*/ 181 w 318"/>
                  <a:gd name="T3" fmla="*/ 272 h 272"/>
                  <a:gd name="T4" fmla="*/ 318 w 318"/>
                  <a:gd name="T5" fmla="*/ 136 h 272"/>
                  <a:gd name="T6" fmla="*/ 318 w 318"/>
                  <a:gd name="T7" fmla="*/ 0 h 272"/>
                  <a:gd name="T8" fmla="*/ 272 w 318"/>
                  <a:gd name="T9" fmla="*/ 0 h 272"/>
                  <a:gd name="T10" fmla="*/ 0 w 318"/>
                  <a:gd name="T11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8" h="272">
                    <a:moveTo>
                      <a:pt x="0" y="272"/>
                    </a:moveTo>
                    <a:lnTo>
                      <a:pt x="181" y="272"/>
                    </a:lnTo>
                    <a:lnTo>
                      <a:pt x="318" y="136"/>
                    </a:lnTo>
                    <a:lnTo>
                      <a:pt x="318" y="0"/>
                    </a:lnTo>
                    <a:lnTo>
                      <a:pt x="272" y="0"/>
                    </a:lnTo>
                    <a:lnTo>
                      <a:pt x="0" y="27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4" name="Rectangle 226">
                <a:extLst>
                  <a:ext uri="{FF2B5EF4-FFF2-40B4-BE49-F238E27FC236}">
                    <a16:creationId xmlns:a16="http://schemas.microsoft.com/office/drawing/2014/main" id="{AA6BE034-DFEF-48BD-BA3E-D100A20EB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35" name="Freeform 227">
                <a:extLst>
                  <a:ext uri="{FF2B5EF4-FFF2-40B4-BE49-F238E27FC236}">
                    <a16:creationId xmlns:a16="http://schemas.microsoft.com/office/drawing/2014/main" id="{82AFC0EB-0D34-4049-AABB-E64DD62157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6" name="Freeform 228">
                <a:extLst>
                  <a:ext uri="{FF2B5EF4-FFF2-40B4-BE49-F238E27FC236}">
                    <a16:creationId xmlns:a16="http://schemas.microsoft.com/office/drawing/2014/main" id="{6A798609-FC07-4E3A-9971-41CCC388D69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7" name="Freeform 229">
                <a:extLst>
                  <a:ext uri="{FF2B5EF4-FFF2-40B4-BE49-F238E27FC236}">
                    <a16:creationId xmlns:a16="http://schemas.microsoft.com/office/drawing/2014/main" id="{CF3A2C2F-FDB6-4120-923F-74A432F9F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8" name="Freeform 230">
                <a:extLst>
                  <a:ext uri="{FF2B5EF4-FFF2-40B4-BE49-F238E27FC236}">
                    <a16:creationId xmlns:a16="http://schemas.microsoft.com/office/drawing/2014/main" id="{56B74C70-FE15-45D7-B060-31BC3BB64A3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9" name="Freeform 231">
                <a:extLst>
                  <a:ext uri="{FF2B5EF4-FFF2-40B4-BE49-F238E27FC236}">
                    <a16:creationId xmlns:a16="http://schemas.microsoft.com/office/drawing/2014/main" id="{DE31440F-CEA7-430D-8231-CB08500E923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tint val="4431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40" name="Freeform 232">
                <a:extLst>
                  <a:ext uri="{FF2B5EF4-FFF2-40B4-BE49-F238E27FC236}">
                    <a16:creationId xmlns:a16="http://schemas.microsoft.com/office/drawing/2014/main" id="{93B73BC4-F524-4C0E-BDD1-ED190539D57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41" name="Freeform 233">
                <a:extLst>
                  <a:ext uri="{FF2B5EF4-FFF2-40B4-BE49-F238E27FC236}">
                    <a16:creationId xmlns:a16="http://schemas.microsoft.com/office/drawing/2014/main" id="{889FC363-54AA-40C6-9139-B4F7C9E19F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42" name="Freeform 234">
                <a:extLst>
                  <a:ext uri="{FF2B5EF4-FFF2-40B4-BE49-F238E27FC236}">
                    <a16:creationId xmlns:a16="http://schemas.microsoft.com/office/drawing/2014/main" id="{43D85FE7-223A-4ADD-9F87-B316284995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tint val="4431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43" name="Rectangle 235">
                <a:extLst>
                  <a:ext uri="{FF2B5EF4-FFF2-40B4-BE49-F238E27FC236}">
                    <a16:creationId xmlns:a16="http://schemas.microsoft.com/office/drawing/2014/main" id="{19BC86BA-4CE3-4130-8AE7-17CA59E29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44" name="Rectangle 236">
                <a:extLst>
                  <a:ext uri="{FF2B5EF4-FFF2-40B4-BE49-F238E27FC236}">
                    <a16:creationId xmlns:a16="http://schemas.microsoft.com/office/drawing/2014/main" id="{1F49518D-31F1-44D8-977A-81A3590BE1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8845" name="Group 237">
              <a:extLst>
                <a:ext uri="{FF2B5EF4-FFF2-40B4-BE49-F238E27FC236}">
                  <a16:creationId xmlns:a16="http://schemas.microsoft.com/office/drawing/2014/main" id="{9343D7C3-2014-4081-9032-DD1FFFCC09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2001"/>
              <a:ext cx="1269" cy="159"/>
              <a:chOff x="1170" y="2001"/>
              <a:chExt cx="1269" cy="159"/>
            </a:xfrm>
          </p:grpSpPr>
          <p:sp>
            <p:nvSpPr>
              <p:cNvPr id="68846" name="AutoShape 238">
                <a:extLst>
                  <a:ext uri="{FF2B5EF4-FFF2-40B4-BE49-F238E27FC236}">
                    <a16:creationId xmlns:a16="http://schemas.microsoft.com/office/drawing/2014/main" id="{542107E5-67FE-49B9-9383-D5321490B2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001"/>
                <a:ext cx="159" cy="159"/>
              </a:xfrm>
              <a:prstGeom prst="plus">
                <a:avLst>
                  <a:gd name="adj" fmla="val 35222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47" name="WordArt 239">
                <a:extLst>
                  <a:ext uri="{FF2B5EF4-FFF2-40B4-BE49-F238E27FC236}">
                    <a16:creationId xmlns:a16="http://schemas.microsoft.com/office/drawing/2014/main" id="{3315CF46-A78A-44D5-BD7D-C9DF98DCC9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70" y="2001"/>
                <a:ext cx="408" cy="13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安　全</a:t>
                </a:r>
              </a:p>
            </p:txBody>
          </p:sp>
          <p:sp>
            <p:nvSpPr>
              <p:cNvPr id="68848" name="WordArt 240">
                <a:extLst>
                  <a:ext uri="{FF2B5EF4-FFF2-40B4-BE49-F238E27FC236}">
                    <a16:creationId xmlns:a16="http://schemas.microsoft.com/office/drawing/2014/main" id="{EC62E281-FD24-43E9-9657-FFC747C889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31" y="2001"/>
                <a:ext cx="408" cy="13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第　一</a:t>
                </a:r>
              </a:p>
            </p:txBody>
          </p:sp>
        </p:grpSp>
      </p:grpSp>
      <p:grpSp>
        <p:nvGrpSpPr>
          <p:cNvPr id="68849" name="Group 241">
            <a:extLst>
              <a:ext uri="{FF2B5EF4-FFF2-40B4-BE49-F238E27FC236}">
                <a16:creationId xmlns:a16="http://schemas.microsoft.com/office/drawing/2014/main" id="{EAA9CB7E-07AC-4EC6-9BA1-280ED38CCA06}"/>
              </a:ext>
            </a:extLst>
          </p:cNvPr>
          <p:cNvGrpSpPr>
            <a:grpSpLocks/>
          </p:cNvGrpSpPr>
          <p:nvPr/>
        </p:nvGrpSpPr>
        <p:grpSpPr bwMode="auto">
          <a:xfrm>
            <a:off x="4168775" y="3122613"/>
            <a:ext cx="1576388" cy="954087"/>
            <a:chOff x="852" y="1842"/>
            <a:chExt cx="1950" cy="1180"/>
          </a:xfrm>
        </p:grpSpPr>
        <p:sp>
          <p:nvSpPr>
            <p:cNvPr id="68850" name="Freeform 242">
              <a:extLst>
                <a:ext uri="{FF2B5EF4-FFF2-40B4-BE49-F238E27FC236}">
                  <a16:creationId xmlns:a16="http://schemas.microsoft.com/office/drawing/2014/main" id="{C1F359BA-785D-43B0-B9CE-2B0ABD1B8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" y="1842"/>
              <a:ext cx="136" cy="998"/>
            </a:xfrm>
            <a:custGeom>
              <a:avLst/>
              <a:gdLst>
                <a:gd name="T0" fmla="*/ 90 w 136"/>
                <a:gd name="T1" fmla="*/ 998 h 998"/>
                <a:gd name="T2" fmla="*/ 0 w 136"/>
                <a:gd name="T3" fmla="*/ 0 h 998"/>
                <a:gd name="T4" fmla="*/ 45 w 136"/>
                <a:gd name="T5" fmla="*/ 0 h 998"/>
                <a:gd name="T6" fmla="*/ 136 w 136"/>
                <a:gd name="T7" fmla="*/ 998 h 998"/>
                <a:gd name="T8" fmla="*/ 90 w 136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998">
                  <a:moveTo>
                    <a:pt x="90" y="998"/>
                  </a:moveTo>
                  <a:lnTo>
                    <a:pt x="0" y="0"/>
                  </a:lnTo>
                  <a:lnTo>
                    <a:pt x="45" y="0"/>
                  </a:lnTo>
                  <a:lnTo>
                    <a:pt x="136" y="998"/>
                  </a:lnTo>
                  <a:lnTo>
                    <a:pt x="9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51" name="Freeform 243">
              <a:extLst>
                <a:ext uri="{FF2B5EF4-FFF2-40B4-BE49-F238E27FC236}">
                  <a16:creationId xmlns:a16="http://schemas.microsoft.com/office/drawing/2014/main" id="{51615C9A-83BC-42CB-98F1-39DC7798B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" y="1842"/>
              <a:ext cx="114" cy="998"/>
            </a:xfrm>
            <a:custGeom>
              <a:avLst/>
              <a:gdLst>
                <a:gd name="T0" fmla="*/ 91 w 114"/>
                <a:gd name="T1" fmla="*/ 998 h 998"/>
                <a:gd name="T2" fmla="*/ 114 w 114"/>
                <a:gd name="T3" fmla="*/ 975 h 998"/>
                <a:gd name="T4" fmla="*/ 23 w 114"/>
                <a:gd name="T5" fmla="*/ 0 h 998"/>
                <a:gd name="T6" fmla="*/ 0 w 114"/>
                <a:gd name="T7" fmla="*/ 0 h 998"/>
                <a:gd name="T8" fmla="*/ 91 w 11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998">
                  <a:moveTo>
                    <a:pt x="91" y="998"/>
                  </a:moveTo>
                  <a:lnTo>
                    <a:pt x="114" y="975"/>
                  </a:lnTo>
                  <a:lnTo>
                    <a:pt x="23" y="0"/>
                  </a:lnTo>
                  <a:lnTo>
                    <a:pt x="0" y="0"/>
                  </a:lnTo>
                  <a:lnTo>
                    <a:pt x="91" y="998"/>
                  </a:lnTo>
                  <a:close/>
                </a:path>
              </a:pathLst>
            </a:cu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52" name="Freeform 244">
              <a:extLst>
                <a:ext uri="{FF2B5EF4-FFF2-40B4-BE49-F238E27FC236}">
                  <a16:creationId xmlns:a16="http://schemas.microsoft.com/office/drawing/2014/main" id="{F78C66D0-38D7-408B-BC5D-5CAED0CBF2E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576" y="1842"/>
              <a:ext cx="136" cy="998"/>
            </a:xfrm>
            <a:custGeom>
              <a:avLst/>
              <a:gdLst>
                <a:gd name="T0" fmla="*/ 90 w 136"/>
                <a:gd name="T1" fmla="*/ 998 h 998"/>
                <a:gd name="T2" fmla="*/ 0 w 136"/>
                <a:gd name="T3" fmla="*/ 0 h 998"/>
                <a:gd name="T4" fmla="*/ 45 w 136"/>
                <a:gd name="T5" fmla="*/ 0 h 998"/>
                <a:gd name="T6" fmla="*/ 136 w 136"/>
                <a:gd name="T7" fmla="*/ 998 h 998"/>
                <a:gd name="T8" fmla="*/ 90 w 136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998">
                  <a:moveTo>
                    <a:pt x="90" y="998"/>
                  </a:moveTo>
                  <a:lnTo>
                    <a:pt x="0" y="0"/>
                  </a:lnTo>
                  <a:lnTo>
                    <a:pt x="45" y="0"/>
                  </a:lnTo>
                  <a:lnTo>
                    <a:pt x="136" y="998"/>
                  </a:lnTo>
                  <a:lnTo>
                    <a:pt x="9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53" name="Rectangle 245">
              <a:extLst>
                <a:ext uri="{FF2B5EF4-FFF2-40B4-BE49-F238E27FC236}">
                  <a16:creationId xmlns:a16="http://schemas.microsoft.com/office/drawing/2014/main" id="{FDA058EF-9656-4274-BB31-26E36915C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865"/>
              <a:ext cx="90" cy="114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4" name="Rectangle 246">
              <a:extLst>
                <a:ext uri="{FF2B5EF4-FFF2-40B4-BE49-F238E27FC236}">
                  <a16:creationId xmlns:a16="http://schemas.microsoft.com/office/drawing/2014/main" id="{52A34CC3-CD6D-4BF7-86E0-39C6E63763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1865"/>
              <a:ext cx="90" cy="114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5" name="Freeform 247">
              <a:extLst>
                <a:ext uri="{FF2B5EF4-FFF2-40B4-BE49-F238E27FC236}">
                  <a16:creationId xmlns:a16="http://schemas.microsoft.com/office/drawing/2014/main" id="{1A782198-F39B-4578-8B00-A43A69B7F13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553" y="1842"/>
              <a:ext cx="114" cy="998"/>
            </a:xfrm>
            <a:custGeom>
              <a:avLst/>
              <a:gdLst>
                <a:gd name="T0" fmla="*/ 91 w 114"/>
                <a:gd name="T1" fmla="*/ 998 h 998"/>
                <a:gd name="T2" fmla="*/ 114 w 114"/>
                <a:gd name="T3" fmla="*/ 975 h 998"/>
                <a:gd name="T4" fmla="*/ 23 w 114"/>
                <a:gd name="T5" fmla="*/ 0 h 998"/>
                <a:gd name="T6" fmla="*/ 0 w 114"/>
                <a:gd name="T7" fmla="*/ 0 h 998"/>
                <a:gd name="T8" fmla="*/ 91 w 11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998">
                  <a:moveTo>
                    <a:pt x="91" y="998"/>
                  </a:moveTo>
                  <a:lnTo>
                    <a:pt x="114" y="975"/>
                  </a:lnTo>
                  <a:lnTo>
                    <a:pt x="23" y="0"/>
                  </a:lnTo>
                  <a:lnTo>
                    <a:pt x="0" y="0"/>
                  </a:lnTo>
                  <a:lnTo>
                    <a:pt x="91" y="998"/>
                  </a:lnTo>
                  <a:close/>
                </a:path>
              </a:pathLst>
            </a:cu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56" name="Rectangle 248">
              <a:extLst>
                <a:ext uri="{FF2B5EF4-FFF2-40B4-BE49-F238E27FC236}">
                  <a16:creationId xmlns:a16="http://schemas.microsoft.com/office/drawing/2014/main" id="{8435056F-E528-4F24-910B-21E66EE6E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1934"/>
              <a:ext cx="1542" cy="272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7" name="Freeform 249">
              <a:extLst>
                <a:ext uri="{FF2B5EF4-FFF2-40B4-BE49-F238E27FC236}">
                  <a16:creationId xmlns:a16="http://schemas.microsoft.com/office/drawing/2014/main" id="{71AE4DA6-B759-4FE2-BAA4-C9DF8EAE6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" y="1934"/>
              <a:ext cx="264" cy="272"/>
            </a:xfrm>
            <a:custGeom>
              <a:avLst/>
              <a:gdLst>
                <a:gd name="T0" fmla="*/ 0 w 272"/>
                <a:gd name="T1" fmla="*/ 272 h 272"/>
                <a:gd name="T2" fmla="*/ 0 w 272"/>
                <a:gd name="T3" fmla="*/ 91 h 272"/>
                <a:gd name="T4" fmla="*/ 91 w 272"/>
                <a:gd name="T5" fmla="*/ 0 h 272"/>
                <a:gd name="T6" fmla="*/ 272 w 272"/>
                <a:gd name="T7" fmla="*/ 0 h 272"/>
                <a:gd name="T8" fmla="*/ 0 w 272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72">
                  <a:moveTo>
                    <a:pt x="0" y="272"/>
                  </a:moveTo>
                  <a:lnTo>
                    <a:pt x="0" y="91"/>
                  </a:lnTo>
                  <a:lnTo>
                    <a:pt x="91" y="0"/>
                  </a:lnTo>
                  <a:lnTo>
                    <a:pt x="272" y="0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58" name="Freeform 250">
              <a:extLst>
                <a:ext uri="{FF2B5EF4-FFF2-40B4-BE49-F238E27FC236}">
                  <a16:creationId xmlns:a16="http://schemas.microsoft.com/office/drawing/2014/main" id="{AEAC1BB8-9CA3-4802-A64D-E517BFDF8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2" y="1933"/>
              <a:ext cx="440" cy="272"/>
            </a:xfrm>
            <a:custGeom>
              <a:avLst/>
              <a:gdLst>
                <a:gd name="T0" fmla="*/ 453 w 453"/>
                <a:gd name="T1" fmla="*/ 1 h 272"/>
                <a:gd name="T2" fmla="*/ 272 w 453"/>
                <a:gd name="T3" fmla="*/ 0 h 272"/>
                <a:gd name="T4" fmla="*/ 0 w 453"/>
                <a:gd name="T5" fmla="*/ 272 h 272"/>
                <a:gd name="T6" fmla="*/ 181 w 453"/>
                <a:gd name="T7" fmla="*/ 272 h 272"/>
                <a:gd name="T8" fmla="*/ 453 w 453"/>
                <a:gd name="T9" fmla="*/ 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272">
                  <a:moveTo>
                    <a:pt x="453" y="1"/>
                  </a:moveTo>
                  <a:lnTo>
                    <a:pt x="272" y="0"/>
                  </a:lnTo>
                  <a:lnTo>
                    <a:pt x="0" y="272"/>
                  </a:lnTo>
                  <a:lnTo>
                    <a:pt x="181" y="272"/>
                  </a:lnTo>
                  <a:lnTo>
                    <a:pt x="45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59" name="Freeform 251">
              <a:extLst>
                <a:ext uri="{FF2B5EF4-FFF2-40B4-BE49-F238E27FC236}">
                  <a16:creationId xmlns:a16="http://schemas.microsoft.com/office/drawing/2014/main" id="{A2EC7139-CFD9-4AC0-B77E-14E8D0EDA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4" y="1934"/>
              <a:ext cx="440" cy="272"/>
            </a:xfrm>
            <a:custGeom>
              <a:avLst/>
              <a:gdLst>
                <a:gd name="T0" fmla="*/ 453 w 453"/>
                <a:gd name="T1" fmla="*/ 1 h 272"/>
                <a:gd name="T2" fmla="*/ 272 w 453"/>
                <a:gd name="T3" fmla="*/ 0 h 272"/>
                <a:gd name="T4" fmla="*/ 0 w 453"/>
                <a:gd name="T5" fmla="*/ 272 h 272"/>
                <a:gd name="T6" fmla="*/ 181 w 453"/>
                <a:gd name="T7" fmla="*/ 272 h 272"/>
                <a:gd name="T8" fmla="*/ 453 w 453"/>
                <a:gd name="T9" fmla="*/ 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272">
                  <a:moveTo>
                    <a:pt x="453" y="1"/>
                  </a:moveTo>
                  <a:lnTo>
                    <a:pt x="272" y="0"/>
                  </a:lnTo>
                  <a:lnTo>
                    <a:pt x="0" y="272"/>
                  </a:lnTo>
                  <a:lnTo>
                    <a:pt x="181" y="272"/>
                  </a:lnTo>
                  <a:lnTo>
                    <a:pt x="45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60" name="Freeform 252">
              <a:extLst>
                <a:ext uri="{FF2B5EF4-FFF2-40B4-BE49-F238E27FC236}">
                  <a16:creationId xmlns:a16="http://schemas.microsoft.com/office/drawing/2014/main" id="{A9F4EC39-C31F-4ABC-A9DC-65DD96D27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7" y="1934"/>
              <a:ext cx="440" cy="272"/>
            </a:xfrm>
            <a:custGeom>
              <a:avLst/>
              <a:gdLst>
                <a:gd name="T0" fmla="*/ 453 w 453"/>
                <a:gd name="T1" fmla="*/ 1 h 272"/>
                <a:gd name="T2" fmla="*/ 272 w 453"/>
                <a:gd name="T3" fmla="*/ 0 h 272"/>
                <a:gd name="T4" fmla="*/ 0 w 453"/>
                <a:gd name="T5" fmla="*/ 272 h 272"/>
                <a:gd name="T6" fmla="*/ 181 w 453"/>
                <a:gd name="T7" fmla="*/ 272 h 272"/>
                <a:gd name="T8" fmla="*/ 453 w 453"/>
                <a:gd name="T9" fmla="*/ 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272">
                  <a:moveTo>
                    <a:pt x="453" y="1"/>
                  </a:moveTo>
                  <a:lnTo>
                    <a:pt x="272" y="0"/>
                  </a:lnTo>
                  <a:lnTo>
                    <a:pt x="0" y="272"/>
                  </a:lnTo>
                  <a:lnTo>
                    <a:pt x="181" y="272"/>
                  </a:lnTo>
                  <a:lnTo>
                    <a:pt x="45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61" name="Freeform 253">
              <a:extLst>
                <a:ext uri="{FF2B5EF4-FFF2-40B4-BE49-F238E27FC236}">
                  <a16:creationId xmlns:a16="http://schemas.microsoft.com/office/drawing/2014/main" id="{F0008357-DF11-4728-81DE-42BEFD7C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9" y="1934"/>
              <a:ext cx="309" cy="272"/>
            </a:xfrm>
            <a:custGeom>
              <a:avLst/>
              <a:gdLst>
                <a:gd name="T0" fmla="*/ 0 w 318"/>
                <a:gd name="T1" fmla="*/ 272 h 272"/>
                <a:gd name="T2" fmla="*/ 181 w 318"/>
                <a:gd name="T3" fmla="*/ 272 h 272"/>
                <a:gd name="T4" fmla="*/ 318 w 318"/>
                <a:gd name="T5" fmla="*/ 136 h 272"/>
                <a:gd name="T6" fmla="*/ 318 w 318"/>
                <a:gd name="T7" fmla="*/ 0 h 272"/>
                <a:gd name="T8" fmla="*/ 272 w 318"/>
                <a:gd name="T9" fmla="*/ 0 h 272"/>
                <a:gd name="T10" fmla="*/ 0 w 318"/>
                <a:gd name="T1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8" h="272">
                  <a:moveTo>
                    <a:pt x="0" y="272"/>
                  </a:moveTo>
                  <a:lnTo>
                    <a:pt x="181" y="272"/>
                  </a:lnTo>
                  <a:lnTo>
                    <a:pt x="318" y="136"/>
                  </a:lnTo>
                  <a:lnTo>
                    <a:pt x="318" y="0"/>
                  </a:lnTo>
                  <a:lnTo>
                    <a:pt x="272" y="0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62" name="Rectangle 254">
              <a:extLst>
                <a:ext uri="{FF2B5EF4-FFF2-40B4-BE49-F238E27FC236}">
                  <a16:creationId xmlns:a16="http://schemas.microsoft.com/office/drawing/2014/main" id="{13C53E8D-9109-4DE1-A80D-440994B1B2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704"/>
              <a:ext cx="1497" cy="46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63" name="Freeform 255">
              <a:extLst>
                <a:ext uri="{FF2B5EF4-FFF2-40B4-BE49-F238E27FC236}">
                  <a16:creationId xmlns:a16="http://schemas.microsoft.com/office/drawing/2014/main" id="{86031651-18FD-4070-8054-A2D6C5910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" y="2432"/>
              <a:ext cx="113" cy="136"/>
            </a:xfrm>
            <a:custGeom>
              <a:avLst/>
              <a:gdLst>
                <a:gd name="T0" fmla="*/ 113 w 113"/>
                <a:gd name="T1" fmla="*/ 0 h 136"/>
                <a:gd name="T2" fmla="*/ 0 w 113"/>
                <a:gd name="T3" fmla="*/ 91 h 136"/>
                <a:gd name="T4" fmla="*/ 0 w 113"/>
                <a:gd name="T5" fmla="*/ 136 h 136"/>
                <a:gd name="T6" fmla="*/ 113 w 113"/>
                <a:gd name="T7" fmla="*/ 46 h 136"/>
                <a:gd name="T8" fmla="*/ 113 w 113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36">
                  <a:moveTo>
                    <a:pt x="113" y="0"/>
                  </a:moveTo>
                  <a:lnTo>
                    <a:pt x="0" y="91"/>
                  </a:lnTo>
                  <a:lnTo>
                    <a:pt x="0" y="136"/>
                  </a:lnTo>
                  <a:lnTo>
                    <a:pt x="113" y="46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64" name="Freeform 256">
              <a:extLst>
                <a:ext uri="{FF2B5EF4-FFF2-40B4-BE49-F238E27FC236}">
                  <a16:creationId xmlns:a16="http://schemas.microsoft.com/office/drawing/2014/main" id="{C3F1B60F-15FD-4BD5-8EE3-21C1A8D7903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621" y="2432"/>
              <a:ext cx="113" cy="136"/>
            </a:xfrm>
            <a:custGeom>
              <a:avLst/>
              <a:gdLst>
                <a:gd name="T0" fmla="*/ 113 w 113"/>
                <a:gd name="T1" fmla="*/ 0 h 136"/>
                <a:gd name="T2" fmla="*/ 0 w 113"/>
                <a:gd name="T3" fmla="*/ 91 h 136"/>
                <a:gd name="T4" fmla="*/ 0 w 113"/>
                <a:gd name="T5" fmla="*/ 136 h 136"/>
                <a:gd name="T6" fmla="*/ 113 w 113"/>
                <a:gd name="T7" fmla="*/ 46 h 136"/>
                <a:gd name="T8" fmla="*/ 113 w 113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36">
                  <a:moveTo>
                    <a:pt x="113" y="0"/>
                  </a:moveTo>
                  <a:lnTo>
                    <a:pt x="0" y="91"/>
                  </a:lnTo>
                  <a:lnTo>
                    <a:pt x="0" y="136"/>
                  </a:lnTo>
                  <a:lnTo>
                    <a:pt x="113" y="46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65" name="Freeform 257">
              <a:extLst>
                <a:ext uri="{FF2B5EF4-FFF2-40B4-BE49-F238E27FC236}">
                  <a16:creationId xmlns:a16="http://schemas.microsoft.com/office/drawing/2014/main" id="{85907462-E724-47A7-8903-41F4AB66C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2432"/>
              <a:ext cx="136" cy="68"/>
            </a:xfrm>
            <a:custGeom>
              <a:avLst/>
              <a:gdLst>
                <a:gd name="T0" fmla="*/ 136 w 136"/>
                <a:gd name="T1" fmla="*/ 0 h 68"/>
                <a:gd name="T2" fmla="*/ 91 w 136"/>
                <a:gd name="T3" fmla="*/ 0 h 68"/>
                <a:gd name="T4" fmla="*/ 0 w 136"/>
                <a:gd name="T5" fmla="*/ 68 h 68"/>
                <a:gd name="T6" fmla="*/ 46 w 136"/>
                <a:gd name="T7" fmla="*/ 68 h 68"/>
                <a:gd name="T8" fmla="*/ 136 w 136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68">
                  <a:moveTo>
                    <a:pt x="136" y="0"/>
                  </a:moveTo>
                  <a:lnTo>
                    <a:pt x="91" y="0"/>
                  </a:lnTo>
                  <a:lnTo>
                    <a:pt x="0" y="68"/>
                  </a:lnTo>
                  <a:lnTo>
                    <a:pt x="46" y="68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66" name="Freeform 258">
              <a:extLst>
                <a:ext uri="{FF2B5EF4-FFF2-40B4-BE49-F238E27FC236}">
                  <a16:creationId xmlns:a16="http://schemas.microsoft.com/office/drawing/2014/main" id="{D2CC4F05-BBCE-4335-AB39-E5A90AFFD62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621" y="2432"/>
              <a:ext cx="136" cy="68"/>
            </a:xfrm>
            <a:custGeom>
              <a:avLst/>
              <a:gdLst>
                <a:gd name="T0" fmla="*/ 136 w 136"/>
                <a:gd name="T1" fmla="*/ 0 h 68"/>
                <a:gd name="T2" fmla="*/ 91 w 136"/>
                <a:gd name="T3" fmla="*/ 0 h 68"/>
                <a:gd name="T4" fmla="*/ 0 w 136"/>
                <a:gd name="T5" fmla="*/ 68 h 68"/>
                <a:gd name="T6" fmla="*/ 46 w 136"/>
                <a:gd name="T7" fmla="*/ 68 h 68"/>
                <a:gd name="T8" fmla="*/ 136 w 136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68">
                  <a:moveTo>
                    <a:pt x="136" y="0"/>
                  </a:moveTo>
                  <a:lnTo>
                    <a:pt x="91" y="0"/>
                  </a:lnTo>
                  <a:lnTo>
                    <a:pt x="0" y="68"/>
                  </a:lnTo>
                  <a:lnTo>
                    <a:pt x="46" y="68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67" name="Freeform 259">
              <a:extLst>
                <a:ext uri="{FF2B5EF4-FFF2-40B4-BE49-F238E27FC236}">
                  <a16:creationId xmlns:a16="http://schemas.microsoft.com/office/drawing/2014/main" id="{0A1040F9-5C6B-427F-B2EB-ADCF6A6459A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666" y="1842"/>
              <a:ext cx="136" cy="1180"/>
            </a:xfrm>
            <a:custGeom>
              <a:avLst/>
              <a:gdLst>
                <a:gd name="T0" fmla="*/ 136 w 136"/>
                <a:gd name="T1" fmla="*/ 0 h 1180"/>
                <a:gd name="T2" fmla="*/ 45 w 136"/>
                <a:gd name="T3" fmla="*/ 1180 h 1180"/>
                <a:gd name="T4" fmla="*/ 0 w 136"/>
                <a:gd name="T5" fmla="*/ 1180 h 1180"/>
                <a:gd name="T6" fmla="*/ 91 w 136"/>
                <a:gd name="T7" fmla="*/ 0 h 1180"/>
                <a:gd name="T8" fmla="*/ 136 w 136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180">
                  <a:moveTo>
                    <a:pt x="136" y="0"/>
                  </a:moveTo>
                  <a:lnTo>
                    <a:pt x="45" y="1180"/>
                  </a:lnTo>
                  <a:lnTo>
                    <a:pt x="0" y="1180"/>
                  </a:lnTo>
                  <a:lnTo>
                    <a:pt x="91" y="0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68" name="Freeform 260">
              <a:extLst>
                <a:ext uri="{FF2B5EF4-FFF2-40B4-BE49-F238E27FC236}">
                  <a16:creationId xmlns:a16="http://schemas.microsoft.com/office/drawing/2014/main" id="{DC9096A3-5ADD-47BC-993E-54BDA6FCAE8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644" y="1888"/>
              <a:ext cx="114" cy="1134"/>
            </a:xfrm>
            <a:custGeom>
              <a:avLst/>
              <a:gdLst>
                <a:gd name="T0" fmla="*/ 0 w 114"/>
                <a:gd name="T1" fmla="*/ 1134 h 1134"/>
                <a:gd name="T2" fmla="*/ 23 w 114"/>
                <a:gd name="T3" fmla="*/ 1111 h 1134"/>
                <a:gd name="T4" fmla="*/ 114 w 114"/>
                <a:gd name="T5" fmla="*/ 0 h 1134"/>
                <a:gd name="T6" fmla="*/ 91 w 114"/>
                <a:gd name="T7" fmla="*/ 0 h 1134"/>
                <a:gd name="T8" fmla="*/ 0 w 114"/>
                <a:gd name="T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4">
                  <a:moveTo>
                    <a:pt x="0" y="1134"/>
                  </a:moveTo>
                  <a:lnTo>
                    <a:pt x="23" y="1111"/>
                  </a:lnTo>
                  <a:lnTo>
                    <a:pt x="114" y="0"/>
                  </a:lnTo>
                  <a:lnTo>
                    <a:pt x="91" y="0"/>
                  </a:lnTo>
                  <a:lnTo>
                    <a:pt x="0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69" name="Freeform 261">
              <a:extLst>
                <a:ext uri="{FF2B5EF4-FFF2-40B4-BE49-F238E27FC236}">
                  <a16:creationId xmlns:a16="http://schemas.microsoft.com/office/drawing/2014/main" id="{1B4C54C8-A27B-438F-BAF2-3B49283B2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1888"/>
              <a:ext cx="114" cy="1134"/>
            </a:xfrm>
            <a:custGeom>
              <a:avLst/>
              <a:gdLst>
                <a:gd name="T0" fmla="*/ 0 w 114"/>
                <a:gd name="T1" fmla="*/ 1134 h 1134"/>
                <a:gd name="T2" fmla="*/ 91 w 114"/>
                <a:gd name="T3" fmla="*/ 0 h 1134"/>
                <a:gd name="T4" fmla="*/ 114 w 114"/>
                <a:gd name="T5" fmla="*/ 0 h 1134"/>
                <a:gd name="T6" fmla="*/ 23 w 114"/>
                <a:gd name="T7" fmla="*/ 1111 h 1134"/>
                <a:gd name="T8" fmla="*/ 0 w 114"/>
                <a:gd name="T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4">
                  <a:moveTo>
                    <a:pt x="0" y="1134"/>
                  </a:moveTo>
                  <a:lnTo>
                    <a:pt x="91" y="0"/>
                  </a:lnTo>
                  <a:lnTo>
                    <a:pt x="114" y="0"/>
                  </a:lnTo>
                  <a:lnTo>
                    <a:pt x="23" y="1111"/>
                  </a:lnTo>
                  <a:lnTo>
                    <a:pt x="0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70" name="Freeform 262">
              <a:extLst>
                <a:ext uri="{FF2B5EF4-FFF2-40B4-BE49-F238E27FC236}">
                  <a16:creationId xmlns:a16="http://schemas.microsoft.com/office/drawing/2014/main" id="{FD597926-8410-4A63-BAEF-C8CFDB994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1888"/>
              <a:ext cx="136" cy="1134"/>
            </a:xfrm>
            <a:custGeom>
              <a:avLst/>
              <a:gdLst>
                <a:gd name="T0" fmla="*/ 45 w 136"/>
                <a:gd name="T1" fmla="*/ 1134 h 1134"/>
                <a:gd name="T2" fmla="*/ 136 w 136"/>
                <a:gd name="T3" fmla="*/ 0 h 1134"/>
                <a:gd name="T4" fmla="*/ 91 w 136"/>
                <a:gd name="T5" fmla="*/ 0 h 1134"/>
                <a:gd name="T6" fmla="*/ 0 w 136"/>
                <a:gd name="T7" fmla="*/ 1134 h 1134"/>
                <a:gd name="T8" fmla="*/ 45 w 136"/>
                <a:gd name="T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134">
                  <a:moveTo>
                    <a:pt x="45" y="1134"/>
                  </a:moveTo>
                  <a:lnTo>
                    <a:pt x="136" y="0"/>
                  </a:lnTo>
                  <a:lnTo>
                    <a:pt x="91" y="0"/>
                  </a:lnTo>
                  <a:lnTo>
                    <a:pt x="0" y="1134"/>
                  </a:lnTo>
                  <a:lnTo>
                    <a:pt x="45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71" name="Rectangle 263">
              <a:extLst>
                <a:ext uri="{FF2B5EF4-FFF2-40B4-BE49-F238E27FC236}">
                  <a16:creationId xmlns:a16="http://schemas.microsoft.com/office/drawing/2014/main" id="{739034B9-8AD9-4FF0-8D8A-DCED5F52B8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" y="2886"/>
              <a:ext cx="1814" cy="46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72" name="Rectangle 264">
              <a:extLst>
                <a:ext uri="{FF2B5EF4-FFF2-40B4-BE49-F238E27FC236}">
                  <a16:creationId xmlns:a16="http://schemas.microsoft.com/office/drawing/2014/main" id="{1235DD9B-ECBD-4D87-AE21-FF09863CBC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842"/>
              <a:ext cx="1769" cy="45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103" name="Group 495">
            <a:extLst>
              <a:ext uri="{FF2B5EF4-FFF2-40B4-BE49-F238E27FC236}">
                <a16:creationId xmlns:a16="http://schemas.microsoft.com/office/drawing/2014/main" id="{917C3636-5650-4DFE-8449-DF91144A6AD8}"/>
              </a:ext>
            </a:extLst>
          </p:cNvPr>
          <p:cNvGrpSpPr>
            <a:grpSpLocks/>
          </p:cNvGrpSpPr>
          <p:nvPr/>
        </p:nvGrpSpPr>
        <p:grpSpPr bwMode="auto">
          <a:xfrm>
            <a:off x="7912100" y="1198563"/>
            <a:ext cx="1577975" cy="955675"/>
            <a:chOff x="4984" y="755"/>
            <a:chExt cx="994" cy="602"/>
          </a:xfrm>
        </p:grpSpPr>
        <p:grpSp>
          <p:nvGrpSpPr>
            <p:cNvPr id="68610" name="Group 2">
              <a:extLst>
                <a:ext uri="{FF2B5EF4-FFF2-40B4-BE49-F238E27FC236}">
                  <a16:creationId xmlns:a16="http://schemas.microsoft.com/office/drawing/2014/main" id="{9057F47B-F4C2-4F2E-AB08-634E50F306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4" y="755"/>
              <a:ext cx="994" cy="601"/>
              <a:chOff x="3279" y="618"/>
              <a:chExt cx="1951" cy="1179"/>
            </a:xfrm>
          </p:grpSpPr>
          <p:sp>
            <p:nvSpPr>
              <p:cNvPr id="68611" name="Freeform 3">
                <a:extLst>
                  <a:ext uri="{FF2B5EF4-FFF2-40B4-BE49-F238E27FC236}">
                    <a16:creationId xmlns:a16="http://schemas.microsoft.com/office/drawing/2014/main" id="{8773E39D-BD15-4721-97AC-1F7F3A889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4" y="1207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12" name="Freeform 4">
                <a:extLst>
                  <a:ext uri="{FF2B5EF4-FFF2-40B4-BE49-F238E27FC236}">
                    <a16:creationId xmlns:a16="http://schemas.microsoft.com/office/drawing/2014/main" id="{ED7C6B35-AB8A-475F-9452-611FD00BD4A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048" y="1207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13" name="Freeform 5">
                <a:extLst>
                  <a:ext uri="{FF2B5EF4-FFF2-40B4-BE49-F238E27FC236}">
                    <a16:creationId xmlns:a16="http://schemas.microsoft.com/office/drawing/2014/main" id="{551203D8-30DA-497B-8907-E8EE476DCCB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980" y="618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14" name="Freeform 6">
                <a:extLst>
                  <a:ext uri="{FF2B5EF4-FFF2-40B4-BE49-F238E27FC236}">
                    <a16:creationId xmlns:a16="http://schemas.microsoft.com/office/drawing/2014/main" id="{4568FFF2-E57F-4FFA-BBB4-72E3EF584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618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15" name="Rectangle 7">
                <a:extLst>
                  <a:ext uri="{FF2B5EF4-FFF2-40B4-BE49-F238E27FC236}">
                    <a16:creationId xmlns:a16="http://schemas.microsoft.com/office/drawing/2014/main" id="{39DF1F3A-F05B-48F7-A4C8-1F8DB46DD2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6" y="1479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16" name="Rectangle 8">
                <a:extLst>
                  <a:ext uri="{FF2B5EF4-FFF2-40B4-BE49-F238E27FC236}">
                    <a16:creationId xmlns:a16="http://schemas.microsoft.com/office/drawing/2014/main" id="{2F1EBB46-CEC1-4ADA-B902-71C6D23CDE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1661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17" name="Freeform 9">
                <a:extLst>
                  <a:ext uri="{FF2B5EF4-FFF2-40B4-BE49-F238E27FC236}">
                    <a16:creationId xmlns:a16="http://schemas.microsoft.com/office/drawing/2014/main" id="{1AD528B9-25E1-4DFF-99A1-B7A10BFC1C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9" y="618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7 w 1951"/>
                  <a:gd name="T29" fmla="*/ 320 h 1179"/>
                  <a:gd name="T30" fmla="*/ 203 w 1951"/>
                  <a:gd name="T31" fmla="*/ 312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7" y="320"/>
                    </a:lnTo>
                    <a:lnTo>
                      <a:pt x="203" y="312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873" name="Group 265">
              <a:extLst>
                <a:ext uri="{FF2B5EF4-FFF2-40B4-BE49-F238E27FC236}">
                  <a16:creationId xmlns:a16="http://schemas.microsoft.com/office/drawing/2014/main" id="{2CC269D8-9E7D-4FC8-8FDE-2C7F8788CA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4" y="755"/>
              <a:ext cx="994" cy="602"/>
              <a:chOff x="285" y="943"/>
              <a:chExt cx="1112" cy="673"/>
            </a:xfrm>
          </p:grpSpPr>
          <p:sp>
            <p:nvSpPr>
              <p:cNvPr id="68874" name="Freeform 266">
                <a:extLst>
                  <a:ext uri="{FF2B5EF4-FFF2-40B4-BE49-F238E27FC236}">
                    <a16:creationId xmlns:a16="http://schemas.microsoft.com/office/drawing/2014/main" id="{4C6599E6-1556-48BE-A62A-2286ED77D2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" y="943"/>
                <a:ext cx="77" cy="569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75" name="Freeform 267">
                <a:extLst>
                  <a:ext uri="{FF2B5EF4-FFF2-40B4-BE49-F238E27FC236}">
                    <a16:creationId xmlns:a16="http://schemas.microsoft.com/office/drawing/2014/main" id="{5EFF11F8-5981-4A33-A14D-922228DBE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" y="943"/>
                <a:ext cx="65" cy="569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76" name="Freeform 268">
                <a:extLst>
                  <a:ext uri="{FF2B5EF4-FFF2-40B4-BE49-F238E27FC236}">
                    <a16:creationId xmlns:a16="http://schemas.microsoft.com/office/drawing/2014/main" id="{2E7768C9-E4CA-407E-98C5-42A884BBFC2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68" y="943"/>
                <a:ext cx="78" cy="569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77" name="Rectangle 269">
                <a:extLst>
                  <a:ext uri="{FF2B5EF4-FFF2-40B4-BE49-F238E27FC236}">
                    <a16:creationId xmlns:a16="http://schemas.microsoft.com/office/drawing/2014/main" id="{4D98F85B-3AAF-425F-A3A7-6C03E50BD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" y="956"/>
                <a:ext cx="51" cy="65"/>
              </a:xfrm>
              <a:prstGeom prst="rect">
                <a:avLst/>
              </a:pr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78" name="Rectangle 270">
                <a:extLst>
                  <a:ext uri="{FF2B5EF4-FFF2-40B4-BE49-F238E27FC236}">
                    <a16:creationId xmlns:a16="http://schemas.microsoft.com/office/drawing/2014/main" id="{96D46429-B850-4BF5-9FB3-6AAAD6FEA5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3" y="956"/>
                <a:ext cx="51" cy="65"/>
              </a:xfrm>
              <a:prstGeom prst="rect">
                <a:avLst/>
              </a:pr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79" name="Freeform 271">
                <a:extLst>
                  <a:ext uri="{FF2B5EF4-FFF2-40B4-BE49-F238E27FC236}">
                    <a16:creationId xmlns:a16="http://schemas.microsoft.com/office/drawing/2014/main" id="{C207794A-5E88-4232-8CD9-0A0E1C41D27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55" y="943"/>
                <a:ext cx="65" cy="569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80" name="Rectangle 272">
                <a:extLst>
                  <a:ext uri="{FF2B5EF4-FFF2-40B4-BE49-F238E27FC236}">
                    <a16:creationId xmlns:a16="http://schemas.microsoft.com/office/drawing/2014/main" id="{6AA85F2C-0D4A-40A7-950A-EC738159EB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" y="995"/>
                <a:ext cx="880" cy="12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81" name="Rectangle 273">
                <a:extLst>
                  <a:ext uri="{FF2B5EF4-FFF2-40B4-BE49-F238E27FC236}">
                    <a16:creationId xmlns:a16="http://schemas.microsoft.com/office/drawing/2014/main" id="{722D672F-673B-4A5F-AFA7-A4AA5C9238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" y="1435"/>
                <a:ext cx="854" cy="26"/>
              </a:xfrm>
              <a:prstGeom prst="rect">
                <a:avLst/>
              </a:pr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82" name="Freeform 274">
                <a:extLst>
                  <a:ext uri="{FF2B5EF4-FFF2-40B4-BE49-F238E27FC236}">
                    <a16:creationId xmlns:a16="http://schemas.microsoft.com/office/drawing/2014/main" id="{D9F24655-DB7C-47EB-AD89-629DC86F5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" y="1280"/>
                <a:ext cx="64" cy="77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83" name="Freeform 275">
                <a:extLst>
                  <a:ext uri="{FF2B5EF4-FFF2-40B4-BE49-F238E27FC236}">
                    <a16:creationId xmlns:a16="http://schemas.microsoft.com/office/drawing/2014/main" id="{FA7CF46C-3B87-4BD4-9189-7EF5A72FDD9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94" y="1280"/>
                <a:ext cx="64" cy="77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84" name="Freeform 276">
                <a:extLst>
                  <a:ext uri="{FF2B5EF4-FFF2-40B4-BE49-F238E27FC236}">
                    <a16:creationId xmlns:a16="http://schemas.microsoft.com/office/drawing/2014/main" id="{33499508-527D-48E7-8E11-D9AA7C88E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" y="1280"/>
                <a:ext cx="77" cy="3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85" name="Freeform 277">
                <a:extLst>
                  <a:ext uri="{FF2B5EF4-FFF2-40B4-BE49-F238E27FC236}">
                    <a16:creationId xmlns:a16="http://schemas.microsoft.com/office/drawing/2014/main" id="{EBA13E2F-E0C0-4617-AFA3-6EDC3723DA1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94" y="1280"/>
                <a:ext cx="77" cy="3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86" name="Freeform 278">
                <a:extLst>
                  <a:ext uri="{FF2B5EF4-FFF2-40B4-BE49-F238E27FC236}">
                    <a16:creationId xmlns:a16="http://schemas.microsoft.com/office/drawing/2014/main" id="{B7239881-7FC1-4344-AF14-FF7C233399E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319" y="943"/>
                <a:ext cx="78" cy="673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>
                      <a:gamma/>
                      <a:tint val="34902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87" name="Freeform 279">
                <a:extLst>
                  <a:ext uri="{FF2B5EF4-FFF2-40B4-BE49-F238E27FC236}">
                    <a16:creationId xmlns:a16="http://schemas.microsoft.com/office/drawing/2014/main" id="{F17B8121-F60B-427B-8874-85AB0DDC252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307" y="969"/>
                <a:ext cx="65" cy="647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88" name="Freeform 280">
                <a:extLst>
                  <a:ext uri="{FF2B5EF4-FFF2-40B4-BE49-F238E27FC236}">
                    <a16:creationId xmlns:a16="http://schemas.microsoft.com/office/drawing/2014/main" id="{486BD0B8-91EA-4058-81F1-B2D2D8465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" y="969"/>
                <a:ext cx="65" cy="647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89" name="Freeform 281">
                <a:extLst>
                  <a:ext uri="{FF2B5EF4-FFF2-40B4-BE49-F238E27FC236}">
                    <a16:creationId xmlns:a16="http://schemas.microsoft.com/office/drawing/2014/main" id="{221B6721-45DE-43F3-AF94-675B37F4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" y="969"/>
                <a:ext cx="78" cy="647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>
                      <a:gamma/>
                      <a:tint val="34902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90" name="Rectangle 282">
                <a:extLst>
                  <a:ext uri="{FF2B5EF4-FFF2-40B4-BE49-F238E27FC236}">
                    <a16:creationId xmlns:a16="http://schemas.microsoft.com/office/drawing/2014/main" id="{6D341170-9F54-498C-9BB3-D2452C811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" y="1538"/>
                <a:ext cx="1034" cy="27"/>
              </a:xfrm>
              <a:prstGeom prst="rect">
                <a:avLst/>
              </a:pr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91" name="Rectangle 283">
                <a:extLst>
                  <a:ext uri="{FF2B5EF4-FFF2-40B4-BE49-F238E27FC236}">
                    <a16:creationId xmlns:a16="http://schemas.microsoft.com/office/drawing/2014/main" id="{C667939D-E2FC-4CE4-A83E-9CBD4E82AC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" y="943"/>
                <a:ext cx="1009" cy="26"/>
              </a:xfrm>
              <a:prstGeom prst="rect">
                <a:avLst/>
              </a:pr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92" name="Freeform 284">
                <a:extLst>
                  <a:ext uri="{FF2B5EF4-FFF2-40B4-BE49-F238E27FC236}">
                    <a16:creationId xmlns:a16="http://schemas.microsoft.com/office/drawing/2014/main" id="{850D4E7F-2CD4-45AC-ACF7-A9E0712C73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" y="995"/>
                <a:ext cx="102" cy="129"/>
              </a:xfrm>
              <a:custGeom>
                <a:avLst/>
                <a:gdLst>
                  <a:gd name="T0" fmla="*/ 68 w 179"/>
                  <a:gd name="T1" fmla="*/ 0 h 227"/>
                  <a:gd name="T2" fmla="*/ 0 w 179"/>
                  <a:gd name="T3" fmla="*/ 114 h 227"/>
                  <a:gd name="T4" fmla="*/ 68 w 179"/>
                  <a:gd name="T5" fmla="*/ 227 h 227"/>
                  <a:gd name="T6" fmla="*/ 114 w 179"/>
                  <a:gd name="T7" fmla="*/ 227 h 227"/>
                  <a:gd name="T8" fmla="*/ 179 w 179"/>
                  <a:gd name="T9" fmla="*/ 114 h 227"/>
                  <a:gd name="T10" fmla="*/ 113 w 179"/>
                  <a:gd name="T11" fmla="*/ 0 h 227"/>
                  <a:gd name="T12" fmla="*/ 68 w 179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9" h="227">
                    <a:moveTo>
                      <a:pt x="68" y="0"/>
                    </a:moveTo>
                    <a:lnTo>
                      <a:pt x="0" y="114"/>
                    </a:lnTo>
                    <a:lnTo>
                      <a:pt x="68" y="227"/>
                    </a:lnTo>
                    <a:lnTo>
                      <a:pt x="114" y="227"/>
                    </a:lnTo>
                    <a:lnTo>
                      <a:pt x="179" y="114"/>
                    </a:lnTo>
                    <a:lnTo>
                      <a:pt x="113" y="0"/>
                    </a:lnTo>
                    <a:lnTo>
                      <a:pt x="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93" name="Freeform 285">
                <a:extLst>
                  <a:ext uri="{FF2B5EF4-FFF2-40B4-BE49-F238E27FC236}">
                    <a16:creationId xmlns:a16="http://schemas.microsoft.com/office/drawing/2014/main" id="{89060CFC-A8C5-4DF0-A72C-92DED09B1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" y="995"/>
                <a:ext cx="104" cy="129"/>
              </a:xfrm>
              <a:custGeom>
                <a:avLst/>
                <a:gdLst>
                  <a:gd name="T0" fmla="*/ 68 w 182"/>
                  <a:gd name="T1" fmla="*/ 227 h 227"/>
                  <a:gd name="T2" fmla="*/ 0 w 182"/>
                  <a:gd name="T3" fmla="*/ 114 h 227"/>
                  <a:gd name="T4" fmla="*/ 68 w 182"/>
                  <a:gd name="T5" fmla="*/ 0 h 227"/>
                  <a:gd name="T6" fmla="*/ 182 w 182"/>
                  <a:gd name="T7" fmla="*/ 0 h 227"/>
                  <a:gd name="T8" fmla="*/ 114 w 182"/>
                  <a:gd name="T9" fmla="*/ 114 h 227"/>
                  <a:gd name="T10" fmla="*/ 182 w 182"/>
                  <a:gd name="T11" fmla="*/ 227 h 227"/>
                  <a:gd name="T12" fmla="*/ 68 w 182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227">
                    <a:moveTo>
                      <a:pt x="68" y="227"/>
                    </a:moveTo>
                    <a:lnTo>
                      <a:pt x="0" y="114"/>
                    </a:lnTo>
                    <a:lnTo>
                      <a:pt x="68" y="0"/>
                    </a:lnTo>
                    <a:lnTo>
                      <a:pt x="182" y="0"/>
                    </a:lnTo>
                    <a:lnTo>
                      <a:pt x="114" y="114"/>
                    </a:lnTo>
                    <a:lnTo>
                      <a:pt x="182" y="227"/>
                    </a:lnTo>
                    <a:lnTo>
                      <a:pt x="68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94" name="Freeform 286">
                <a:extLst>
                  <a:ext uri="{FF2B5EF4-FFF2-40B4-BE49-F238E27FC236}">
                    <a16:creationId xmlns:a16="http://schemas.microsoft.com/office/drawing/2014/main" id="{2BA253BF-4B60-4652-B901-7E647E1FC7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" y="995"/>
                <a:ext cx="104" cy="129"/>
              </a:xfrm>
              <a:custGeom>
                <a:avLst/>
                <a:gdLst>
                  <a:gd name="T0" fmla="*/ 68 w 182"/>
                  <a:gd name="T1" fmla="*/ 227 h 227"/>
                  <a:gd name="T2" fmla="*/ 0 w 182"/>
                  <a:gd name="T3" fmla="*/ 114 h 227"/>
                  <a:gd name="T4" fmla="*/ 68 w 182"/>
                  <a:gd name="T5" fmla="*/ 0 h 227"/>
                  <a:gd name="T6" fmla="*/ 182 w 182"/>
                  <a:gd name="T7" fmla="*/ 0 h 227"/>
                  <a:gd name="T8" fmla="*/ 114 w 182"/>
                  <a:gd name="T9" fmla="*/ 114 h 227"/>
                  <a:gd name="T10" fmla="*/ 182 w 182"/>
                  <a:gd name="T11" fmla="*/ 227 h 227"/>
                  <a:gd name="T12" fmla="*/ 68 w 182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227">
                    <a:moveTo>
                      <a:pt x="68" y="227"/>
                    </a:moveTo>
                    <a:lnTo>
                      <a:pt x="0" y="114"/>
                    </a:lnTo>
                    <a:lnTo>
                      <a:pt x="68" y="0"/>
                    </a:lnTo>
                    <a:lnTo>
                      <a:pt x="182" y="0"/>
                    </a:lnTo>
                    <a:lnTo>
                      <a:pt x="114" y="114"/>
                    </a:lnTo>
                    <a:lnTo>
                      <a:pt x="182" y="227"/>
                    </a:lnTo>
                    <a:lnTo>
                      <a:pt x="68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95" name="Freeform 287">
                <a:extLst>
                  <a:ext uri="{FF2B5EF4-FFF2-40B4-BE49-F238E27FC236}">
                    <a16:creationId xmlns:a16="http://schemas.microsoft.com/office/drawing/2014/main" id="{60CB4E4D-6573-4228-9617-7EF56E8B1D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" y="995"/>
                <a:ext cx="104" cy="129"/>
              </a:xfrm>
              <a:custGeom>
                <a:avLst/>
                <a:gdLst>
                  <a:gd name="T0" fmla="*/ 68 w 182"/>
                  <a:gd name="T1" fmla="*/ 227 h 227"/>
                  <a:gd name="T2" fmla="*/ 0 w 182"/>
                  <a:gd name="T3" fmla="*/ 114 h 227"/>
                  <a:gd name="T4" fmla="*/ 68 w 182"/>
                  <a:gd name="T5" fmla="*/ 0 h 227"/>
                  <a:gd name="T6" fmla="*/ 182 w 182"/>
                  <a:gd name="T7" fmla="*/ 0 h 227"/>
                  <a:gd name="T8" fmla="*/ 114 w 182"/>
                  <a:gd name="T9" fmla="*/ 114 h 227"/>
                  <a:gd name="T10" fmla="*/ 182 w 182"/>
                  <a:gd name="T11" fmla="*/ 227 h 227"/>
                  <a:gd name="T12" fmla="*/ 68 w 182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227">
                    <a:moveTo>
                      <a:pt x="68" y="227"/>
                    </a:moveTo>
                    <a:lnTo>
                      <a:pt x="0" y="114"/>
                    </a:lnTo>
                    <a:lnTo>
                      <a:pt x="68" y="0"/>
                    </a:lnTo>
                    <a:lnTo>
                      <a:pt x="182" y="0"/>
                    </a:lnTo>
                    <a:lnTo>
                      <a:pt x="114" y="114"/>
                    </a:lnTo>
                    <a:lnTo>
                      <a:pt x="182" y="227"/>
                    </a:lnTo>
                    <a:lnTo>
                      <a:pt x="68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96" name="Freeform 288">
                <a:extLst>
                  <a:ext uri="{FF2B5EF4-FFF2-40B4-BE49-F238E27FC236}">
                    <a16:creationId xmlns:a16="http://schemas.microsoft.com/office/drawing/2014/main" id="{ED752585-7ED6-477E-8BC8-7DE63A8013E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19" y="995"/>
                <a:ext cx="103" cy="129"/>
              </a:xfrm>
              <a:custGeom>
                <a:avLst/>
                <a:gdLst>
                  <a:gd name="T0" fmla="*/ 68 w 182"/>
                  <a:gd name="T1" fmla="*/ 227 h 227"/>
                  <a:gd name="T2" fmla="*/ 0 w 182"/>
                  <a:gd name="T3" fmla="*/ 114 h 227"/>
                  <a:gd name="T4" fmla="*/ 68 w 182"/>
                  <a:gd name="T5" fmla="*/ 0 h 227"/>
                  <a:gd name="T6" fmla="*/ 182 w 182"/>
                  <a:gd name="T7" fmla="*/ 0 h 227"/>
                  <a:gd name="T8" fmla="*/ 114 w 182"/>
                  <a:gd name="T9" fmla="*/ 114 h 227"/>
                  <a:gd name="T10" fmla="*/ 182 w 182"/>
                  <a:gd name="T11" fmla="*/ 227 h 227"/>
                  <a:gd name="T12" fmla="*/ 68 w 182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227">
                    <a:moveTo>
                      <a:pt x="68" y="227"/>
                    </a:moveTo>
                    <a:lnTo>
                      <a:pt x="0" y="114"/>
                    </a:lnTo>
                    <a:lnTo>
                      <a:pt x="68" y="0"/>
                    </a:lnTo>
                    <a:lnTo>
                      <a:pt x="182" y="0"/>
                    </a:lnTo>
                    <a:lnTo>
                      <a:pt x="114" y="114"/>
                    </a:lnTo>
                    <a:lnTo>
                      <a:pt x="182" y="227"/>
                    </a:lnTo>
                    <a:lnTo>
                      <a:pt x="68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97" name="Freeform 289">
                <a:extLst>
                  <a:ext uri="{FF2B5EF4-FFF2-40B4-BE49-F238E27FC236}">
                    <a16:creationId xmlns:a16="http://schemas.microsoft.com/office/drawing/2014/main" id="{131D0C99-986E-4045-93E5-DCB1815665F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48" y="995"/>
                <a:ext cx="104" cy="129"/>
              </a:xfrm>
              <a:custGeom>
                <a:avLst/>
                <a:gdLst>
                  <a:gd name="T0" fmla="*/ 68 w 182"/>
                  <a:gd name="T1" fmla="*/ 227 h 227"/>
                  <a:gd name="T2" fmla="*/ 0 w 182"/>
                  <a:gd name="T3" fmla="*/ 114 h 227"/>
                  <a:gd name="T4" fmla="*/ 68 w 182"/>
                  <a:gd name="T5" fmla="*/ 0 h 227"/>
                  <a:gd name="T6" fmla="*/ 182 w 182"/>
                  <a:gd name="T7" fmla="*/ 0 h 227"/>
                  <a:gd name="T8" fmla="*/ 114 w 182"/>
                  <a:gd name="T9" fmla="*/ 114 h 227"/>
                  <a:gd name="T10" fmla="*/ 182 w 182"/>
                  <a:gd name="T11" fmla="*/ 227 h 227"/>
                  <a:gd name="T12" fmla="*/ 68 w 182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227">
                    <a:moveTo>
                      <a:pt x="68" y="227"/>
                    </a:moveTo>
                    <a:lnTo>
                      <a:pt x="0" y="114"/>
                    </a:lnTo>
                    <a:lnTo>
                      <a:pt x="68" y="0"/>
                    </a:lnTo>
                    <a:lnTo>
                      <a:pt x="182" y="0"/>
                    </a:lnTo>
                    <a:lnTo>
                      <a:pt x="114" y="114"/>
                    </a:lnTo>
                    <a:lnTo>
                      <a:pt x="182" y="227"/>
                    </a:lnTo>
                    <a:lnTo>
                      <a:pt x="68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98" name="Freeform 290">
                <a:extLst>
                  <a:ext uri="{FF2B5EF4-FFF2-40B4-BE49-F238E27FC236}">
                    <a16:creationId xmlns:a16="http://schemas.microsoft.com/office/drawing/2014/main" id="{33063EAE-6C5F-4016-BF95-589DBF415DA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77" y="995"/>
                <a:ext cx="104" cy="129"/>
              </a:xfrm>
              <a:custGeom>
                <a:avLst/>
                <a:gdLst>
                  <a:gd name="T0" fmla="*/ 68 w 182"/>
                  <a:gd name="T1" fmla="*/ 227 h 227"/>
                  <a:gd name="T2" fmla="*/ 0 w 182"/>
                  <a:gd name="T3" fmla="*/ 114 h 227"/>
                  <a:gd name="T4" fmla="*/ 68 w 182"/>
                  <a:gd name="T5" fmla="*/ 0 h 227"/>
                  <a:gd name="T6" fmla="*/ 182 w 182"/>
                  <a:gd name="T7" fmla="*/ 0 h 227"/>
                  <a:gd name="T8" fmla="*/ 114 w 182"/>
                  <a:gd name="T9" fmla="*/ 114 h 227"/>
                  <a:gd name="T10" fmla="*/ 182 w 182"/>
                  <a:gd name="T11" fmla="*/ 227 h 227"/>
                  <a:gd name="T12" fmla="*/ 68 w 182"/>
                  <a:gd name="T1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227">
                    <a:moveTo>
                      <a:pt x="68" y="227"/>
                    </a:moveTo>
                    <a:lnTo>
                      <a:pt x="0" y="114"/>
                    </a:lnTo>
                    <a:lnTo>
                      <a:pt x="68" y="0"/>
                    </a:lnTo>
                    <a:lnTo>
                      <a:pt x="182" y="0"/>
                    </a:lnTo>
                    <a:lnTo>
                      <a:pt x="114" y="114"/>
                    </a:lnTo>
                    <a:lnTo>
                      <a:pt x="182" y="227"/>
                    </a:lnTo>
                    <a:lnTo>
                      <a:pt x="68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899" name="Group 291">
                <a:extLst>
                  <a:ext uri="{FF2B5EF4-FFF2-40B4-BE49-F238E27FC236}">
                    <a16:creationId xmlns:a16="http://schemas.microsoft.com/office/drawing/2014/main" id="{95923899-3CB0-42E1-AF6B-54EFDA1C73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9" y="1021"/>
                <a:ext cx="724" cy="90"/>
                <a:chOff x="671" y="368"/>
                <a:chExt cx="1269" cy="159"/>
              </a:xfrm>
            </p:grpSpPr>
            <p:sp>
              <p:nvSpPr>
                <p:cNvPr id="68900" name="AutoShape 292">
                  <a:extLst>
                    <a:ext uri="{FF2B5EF4-FFF2-40B4-BE49-F238E27FC236}">
                      <a16:creationId xmlns:a16="http://schemas.microsoft.com/office/drawing/2014/main" id="{9FEF62C5-FCAE-4BE6-B176-30EF9990D2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368"/>
                  <a:ext cx="159" cy="159"/>
                </a:xfrm>
                <a:prstGeom prst="plus">
                  <a:avLst>
                    <a:gd name="adj" fmla="val 35222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01" name="WordArt 293">
                  <a:extLst>
                    <a:ext uri="{FF2B5EF4-FFF2-40B4-BE49-F238E27FC236}">
                      <a16:creationId xmlns:a16="http://schemas.microsoft.com/office/drawing/2014/main" id="{697A911D-9181-4614-A4E4-3170ECF67C5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71" y="368"/>
                  <a:ext cx="408" cy="136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安　全</a:t>
                  </a:r>
                </a:p>
              </p:txBody>
            </p:sp>
            <p:sp>
              <p:nvSpPr>
                <p:cNvPr id="68902" name="WordArt 294">
                  <a:extLst>
                    <a:ext uri="{FF2B5EF4-FFF2-40B4-BE49-F238E27FC236}">
                      <a16:creationId xmlns:a16="http://schemas.microsoft.com/office/drawing/2014/main" id="{BE95DC50-7E7B-4112-A1B5-68894C088D3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32" y="368"/>
                  <a:ext cx="408" cy="136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第　一</a:t>
                  </a:r>
                </a:p>
              </p:txBody>
            </p:sp>
          </p:grpSp>
        </p:grpSp>
      </p:grpSp>
      <p:grpSp>
        <p:nvGrpSpPr>
          <p:cNvPr id="69102" name="Group 494">
            <a:extLst>
              <a:ext uri="{FF2B5EF4-FFF2-40B4-BE49-F238E27FC236}">
                <a16:creationId xmlns:a16="http://schemas.microsoft.com/office/drawing/2014/main" id="{31B58758-49BB-444E-98EE-0AA140723EA8}"/>
              </a:ext>
            </a:extLst>
          </p:cNvPr>
          <p:cNvGrpSpPr>
            <a:grpSpLocks/>
          </p:cNvGrpSpPr>
          <p:nvPr/>
        </p:nvGrpSpPr>
        <p:grpSpPr bwMode="auto">
          <a:xfrm>
            <a:off x="7912100" y="3122613"/>
            <a:ext cx="1577975" cy="955675"/>
            <a:chOff x="4984" y="1967"/>
            <a:chExt cx="994" cy="602"/>
          </a:xfrm>
        </p:grpSpPr>
        <p:grpSp>
          <p:nvGrpSpPr>
            <p:cNvPr id="68618" name="Group 10">
              <a:extLst>
                <a:ext uri="{FF2B5EF4-FFF2-40B4-BE49-F238E27FC236}">
                  <a16:creationId xmlns:a16="http://schemas.microsoft.com/office/drawing/2014/main" id="{4728AF6D-8E7A-42F9-973B-EC586AF1CF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4" y="1968"/>
              <a:ext cx="993" cy="600"/>
              <a:chOff x="3256" y="2115"/>
              <a:chExt cx="1951" cy="1179"/>
            </a:xfrm>
          </p:grpSpPr>
          <p:sp>
            <p:nvSpPr>
              <p:cNvPr id="68619" name="Freeform 11">
                <a:extLst>
                  <a:ext uri="{FF2B5EF4-FFF2-40B4-BE49-F238E27FC236}">
                    <a16:creationId xmlns:a16="http://schemas.microsoft.com/office/drawing/2014/main" id="{E0BD4707-8EE1-42F8-9914-E12C6D36EA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20" name="Freeform 12">
                <a:extLst>
                  <a:ext uri="{FF2B5EF4-FFF2-40B4-BE49-F238E27FC236}">
                    <a16:creationId xmlns:a16="http://schemas.microsoft.com/office/drawing/2014/main" id="{CEF42813-9973-4EDE-8C52-B1A058B44A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6" y="2115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6 w 1951"/>
                  <a:gd name="T29" fmla="*/ 363 h 1179"/>
                  <a:gd name="T30" fmla="*/ 204 w 1951"/>
                  <a:gd name="T31" fmla="*/ 363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6" y="363"/>
                    </a:lnTo>
                    <a:lnTo>
                      <a:pt x="204" y="363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21" name="Freeform 13">
                <a:extLst>
                  <a:ext uri="{FF2B5EF4-FFF2-40B4-BE49-F238E27FC236}">
                    <a16:creationId xmlns:a16="http://schemas.microsoft.com/office/drawing/2014/main" id="{632228B3-3EC3-410E-88C8-2E691B147B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22" name="Freeform 14">
                <a:extLst>
                  <a:ext uri="{FF2B5EF4-FFF2-40B4-BE49-F238E27FC236}">
                    <a16:creationId xmlns:a16="http://schemas.microsoft.com/office/drawing/2014/main" id="{504E8510-8A85-4779-8DFD-BCFE8D27EB9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025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23" name="Freeform 15">
                <a:extLst>
                  <a:ext uri="{FF2B5EF4-FFF2-40B4-BE49-F238E27FC236}">
                    <a16:creationId xmlns:a16="http://schemas.microsoft.com/office/drawing/2014/main" id="{97021D47-1F99-4A0A-815F-CD732F69028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95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24" name="Rectangle 16">
                <a:extLst>
                  <a:ext uri="{FF2B5EF4-FFF2-40B4-BE49-F238E27FC236}">
                    <a16:creationId xmlns:a16="http://schemas.microsoft.com/office/drawing/2014/main" id="{A1E17943-9F4C-4D95-AF31-FD033DF46F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2976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25" name="Rectangle 17">
                <a:extLst>
                  <a:ext uri="{FF2B5EF4-FFF2-40B4-BE49-F238E27FC236}">
                    <a16:creationId xmlns:a16="http://schemas.microsoft.com/office/drawing/2014/main" id="{048C4552-C69E-40A6-9F8C-681C6AFCD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4" y="3158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903" name="Group 295">
              <a:extLst>
                <a:ext uri="{FF2B5EF4-FFF2-40B4-BE49-F238E27FC236}">
                  <a16:creationId xmlns:a16="http://schemas.microsoft.com/office/drawing/2014/main" id="{C37013A1-899F-4912-8A80-47ED965A96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4" y="1967"/>
              <a:ext cx="994" cy="602"/>
              <a:chOff x="852" y="1842"/>
              <a:chExt cx="1950" cy="1180"/>
            </a:xfrm>
          </p:grpSpPr>
          <p:grpSp>
            <p:nvGrpSpPr>
              <p:cNvPr id="68904" name="Group 296">
                <a:extLst>
                  <a:ext uri="{FF2B5EF4-FFF2-40B4-BE49-F238E27FC236}">
                    <a16:creationId xmlns:a16="http://schemas.microsoft.com/office/drawing/2014/main" id="{625B1581-6BC7-49F5-AA93-DC20298775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2" y="1842"/>
                <a:ext cx="1950" cy="1180"/>
                <a:chOff x="852" y="1842"/>
                <a:chExt cx="1950" cy="1180"/>
              </a:xfrm>
            </p:grpSpPr>
            <p:sp>
              <p:nvSpPr>
                <p:cNvPr id="68905" name="Freeform 297">
                  <a:extLst>
                    <a:ext uri="{FF2B5EF4-FFF2-40B4-BE49-F238E27FC236}">
                      <a16:creationId xmlns:a16="http://schemas.microsoft.com/office/drawing/2014/main" id="{9C9BF793-B46E-4318-B199-7A7017D7F9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43" y="1842"/>
                  <a:ext cx="136" cy="998"/>
                </a:xfrm>
                <a:custGeom>
                  <a:avLst/>
                  <a:gdLst>
                    <a:gd name="T0" fmla="*/ 90 w 136"/>
                    <a:gd name="T1" fmla="*/ 998 h 998"/>
                    <a:gd name="T2" fmla="*/ 0 w 136"/>
                    <a:gd name="T3" fmla="*/ 0 h 998"/>
                    <a:gd name="T4" fmla="*/ 45 w 136"/>
                    <a:gd name="T5" fmla="*/ 0 h 998"/>
                    <a:gd name="T6" fmla="*/ 136 w 136"/>
                    <a:gd name="T7" fmla="*/ 998 h 998"/>
                    <a:gd name="T8" fmla="*/ 90 w 136"/>
                    <a:gd name="T9" fmla="*/ 998 h 9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998">
                      <a:moveTo>
                        <a:pt x="90" y="998"/>
                      </a:moveTo>
                      <a:lnTo>
                        <a:pt x="0" y="0"/>
                      </a:lnTo>
                      <a:lnTo>
                        <a:pt x="45" y="0"/>
                      </a:lnTo>
                      <a:lnTo>
                        <a:pt x="136" y="998"/>
                      </a:lnTo>
                      <a:lnTo>
                        <a:pt x="90" y="99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06" name="Freeform 298">
                  <a:extLst>
                    <a:ext uri="{FF2B5EF4-FFF2-40B4-BE49-F238E27FC236}">
                      <a16:creationId xmlns:a16="http://schemas.microsoft.com/office/drawing/2014/main" id="{D2096116-33F6-4C47-8604-2DC3E8EFA3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8" y="1842"/>
                  <a:ext cx="114" cy="998"/>
                </a:xfrm>
                <a:custGeom>
                  <a:avLst/>
                  <a:gdLst>
                    <a:gd name="T0" fmla="*/ 91 w 114"/>
                    <a:gd name="T1" fmla="*/ 998 h 998"/>
                    <a:gd name="T2" fmla="*/ 114 w 114"/>
                    <a:gd name="T3" fmla="*/ 975 h 998"/>
                    <a:gd name="T4" fmla="*/ 23 w 114"/>
                    <a:gd name="T5" fmla="*/ 0 h 998"/>
                    <a:gd name="T6" fmla="*/ 0 w 114"/>
                    <a:gd name="T7" fmla="*/ 0 h 998"/>
                    <a:gd name="T8" fmla="*/ 91 w 114"/>
                    <a:gd name="T9" fmla="*/ 998 h 9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998">
                      <a:moveTo>
                        <a:pt x="91" y="998"/>
                      </a:moveTo>
                      <a:lnTo>
                        <a:pt x="114" y="975"/>
                      </a:lnTo>
                      <a:lnTo>
                        <a:pt x="23" y="0"/>
                      </a:lnTo>
                      <a:lnTo>
                        <a:pt x="0" y="0"/>
                      </a:lnTo>
                      <a:lnTo>
                        <a:pt x="91" y="99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07" name="Freeform 299">
                  <a:extLst>
                    <a:ext uri="{FF2B5EF4-FFF2-40B4-BE49-F238E27FC236}">
                      <a16:creationId xmlns:a16="http://schemas.microsoft.com/office/drawing/2014/main" id="{F2BB36DB-556A-456C-AEF8-5564925FA6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576" y="1842"/>
                  <a:ext cx="136" cy="998"/>
                </a:xfrm>
                <a:custGeom>
                  <a:avLst/>
                  <a:gdLst>
                    <a:gd name="T0" fmla="*/ 90 w 136"/>
                    <a:gd name="T1" fmla="*/ 998 h 998"/>
                    <a:gd name="T2" fmla="*/ 0 w 136"/>
                    <a:gd name="T3" fmla="*/ 0 h 998"/>
                    <a:gd name="T4" fmla="*/ 45 w 136"/>
                    <a:gd name="T5" fmla="*/ 0 h 998"/>
                    <a:gd name="T6" fmla="*/ 136 w 136"/>
                    <a:gd name="T7" fmla="*/ 998 h 998"/>
                    <a:gd name="T8" fmla="*/ 90 w 136"/>
                    <a:gd name="T9" fmla="*/ 998 h 9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998">
                      <a:moveTo>
                        <a:pt x="90" y="998"/>
                      </a:moveTo>
                      <a:lnTo>
                        <a:pt x="0" y="0"/>
                      </a:lnTo>
                      <a:lnTo>
                        <a:pt x="45" y="0"/>
                      </a:lnTo>
                      <a:lnTo>
                        <a:pt x="136" y="998"/>
                      </a:lnTo>
                      <a:lnTo>
                        <a:pt x="90" y="99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08" name="Rectangle 300">
                  <a:extLst>
                    <a:ext uri="{FF2B5EF4-FFF2-40B4-BE49-F238E27FC236}">
                      <a16:creationId xmlns:a16="http://schemas.microsoft.com/office/drawing/2014/main" id="{E1BEB159-A168-4EF4-80B6-D159E0F1B1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865"/>
                  <a:ext cx="90" cy="114"/>
                </a:xfrm>
                <a:prstGeom prst="rect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09" name="Rectangle 301">
                  <a:extLst>
                    <a:ext uri="{FF2B5EF4-FFF2-40B4-BE49-F238E27FC236}">
                      <a16:creationId xmlns:a16="http://schemas.microsoft.com/office/drawing/2014/main" id="{721EF540-56F2-4167-97F2-BA51997356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1865"/>
                  <a:ext cx="90" cy="114"/>
                </a:xfrm>
                <a:prstGeom prst="rect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10" name="Freeform 302">
                  <a:extLst>
                    <a:ext uri="{FF2B5EF4-FFF2-40B4-BE49-F238E27FC236}">
                      <a16:creationId xmlns:a16="http://schemas.microsoft.com/office/drawing/2014/main" id="{02454530-A3BD-4EF4-AAD6-85E718A685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553" y="1842"/>
                  <a:ext cx="114" cy="998"/>
                </a:xfrm>
                <a:custGeom>
                  <a:avLst/>
                  <a:gdLst>
                    <a:gd name="T0" fmla="*/ 91 w 114"/>
                    <a:gd name="T1" fmla="*/ 998 h 998"/>
                    <a:gd name="T2" fmla="*/ 114 w 114"/>
                    <a:gd name="T3" fmla="*/ 975 h 998"/>
                    <a:gd name="T4" fmla="*/ 23 w 114"/>
                    <a:gd name="T5" fmla="*/ 0 h 998"/>
                    <a:gd name="T6" fmla="*/ 0 w 114"/>
                    <a:gd name="T7" fmla="*/ 0 h 998"/>
                    <a:gd name="T8" fmla="*/ 91 w 114"/>
                    <a:gd name="T9" fmla="*/ 998 h 9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998">
                      <a:moveTo>
                        <a:pt x="91" y="998"/>
                      </a:moveTo>
                      <a:lnTo>
                        <a:pt x="114" y="975"/>
                      </a:lnTo>
                      <a:lnTo>
                        <a:pt x="23" y="0"/>
                      </a:lnTo>
                      <a:lnTo>
                        <a:pt x="0" y="0"/>
                      </a:lnTo>
                      <a:lnTo>
                        <a:pt x="91" y="99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11" name="Rectangle 303">
                  <a:extLst>
                    <a:ext uri="{FF2B5EF4-FFF2-40B4-BE49-F238E27FC236}">
                      <a16:creationId xmlns:a16="http://schemas.microsoft.com/office/drawing/2014/main" id="{2539601B-5BF5-486F-941F-3B94DD01CE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6" y="1934"/>
                  <a:ext cx="1542" cy="272"/>
                </a:xfrm>
                <a:prstGeom prst="rect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12" name="Freeform 304">
                  <a:extLst>
                    <a:ext uri="{FF2B5EF4-FFF2-40B4-BE49-F238E27FC236}">
                      <a16:creationId xmlns:a16="http://schemas.microsoft.com/office/drawing/2014/main" id="{020C80FB-1C19-4DCB-A8ED-936C4BD970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56" y="1934"/>
                  <a:ext cx="264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13" name="Freeform 305">
                  <a:extLst>
                    <a:ext uri="{FF2B5EF4-FFF2-40B4-BE49-F238E27FC236}">
                      <a16:creationId xmlns:a16="http://schemas.microsoft.com/office/drawing/2014/main" id="{E52A2D01-FA46-4E7D-BA37-0996FAFDE2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2" y="1933"/>
                  <a:ext cx="440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14" name="Freeform 306">
                  <a:extLst>
                    <a:ext uri="{FF2B5EF4-FFF2-40B4-BE49-F238E27FC236}">
                      <a16:creationId xmlns:a16="http://schemas.microsoft.com/office/drawing/2014/main" id="{C093C631-44EA-4F03-A67F-89B6346662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" y="1934"/>
                  <a:ext cx="440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15" name="Freeform 307">
                  <a:extLst>
                    <a:ext uri="{FF2B5EF4-FFF2-40B4-BE49-F238E27FC236}">
                      <a16:creationId xmlns:a16="http://schemas.microsoft.com/office/drawing/2014/main" id="{0A5C0650-958F-4913-9EFC-4FD47F1B84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7" y="1934"/>
                  <a:ext cx="440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16" name="Freeform 308">
                  <a:extLst>
                    <a:ext uri="{FF2B5EF4-FFF2-40B4-BE49-F238E27FC236}">
                      <a16:creationId xmlns:a16="http://schemas.microsoft.com/office/drawing/2014/main" id="{F275A235-998D-41F4-9D06-257E66E3E4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89" y="1934"/>
                  <a:ext cx="309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17" name="Rectangle 309">
                  <a:extLst>
                    <a:ext uri="{FF2B5EF4-FFF2-40B4-BE49-F238E27FC236}">
                      <a16:creationId xmlns:a16="http://schemas.microsoft.com/office/drawing/2014/main" id="{B4B26A1D-6922-44F3-9B48-7558427A61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79" y="2704"/>
                  <a:ext cx="1497" cy="4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18" name="Freeform 310">
                  <a:extLst>
                    <a:ext uri="{FF2B5EF4-FFF2-40B4-BE49-F238E27FC236}">
                      <a16:creationId xmlns:a16="http://schemas.microsoft.com/office/drawing/2014/main" id="{9F4A2DBE-379C-441A-8DB2-2CADFA5FB4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0" y="2432"/>
                  <a:ext cx="113" cy="136"/>
                </a:xfrm>
                <a:custGeom>
                  <a:avLst/>
                  <a:gdLst>
                    <a:gd name="T0" fmla="*/ 113 w 113"/>
                    <a:gd name="T1" fmla="*/ 0 h 136"/>
                    <a:gd name="T2" fmla="*/ 0 w 113"/>
                    <a:gd name="T3" fmla="*/ 91 h 136"/>
                    <a:gd name="T4" fmla="*/ 0 w 113"/>
                    <a:gd name="T5" fmla="*/ 136 h 136"/>
                    <a:gd name="T6" fmla="*/ 113 w 113"/>
                    <a:gd name="T7" fmla="*/ 46 h 136"/>
                    <a:gd name="T8" fmla="*/ 113 w 113"/>
                    <a:gd name="T9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136">
                      <a:moveTo>
                        <a:pt x="113" y="0"/>
                      </a:moveTo>
                      <a:lnTo>
                        <a:pt x="0" y="91"/>
                      </a:lnTo>
                      <a:lnTo>
                        <a:pt x="0" y="136"/>
                      </a:lnTo>
                      <a:lnTo>
                        <a:pt x="113" y="46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19" name="Freeform 311">
                  <a:extLst>
                    <a:ext uri="{FF2B5EF4-FFF2-40B4-BE49-F238E27FC236}">
                      <a16:creationId xmlns:a16="http://schemas.microsoft.com/office/drawing/2014/main" id="{48353F4E-A30D-45EE-BA4C-E57FD06ADB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621" y="2432"/>
                  <a:ext cx="113" cy="136"/>
                </a:xfrm>
                <a:custGeom>
                  <a:avLst/>
                  <a:gdLst>
                    <a:gd name="T0" fmla="*/ 113 w 113"/>
                    <a:gd name="T1" fmla="*/ 0 h 136"/>
                    <a:gd name="T2" fmla="*/ 0 w 113"/>
                    <a:gd name="T3" fmla="*/ 91 h 136"/>
                    <a:gd name="T4" fmla="*/ 0 w 113"/>
                    <a:gd name="T5" fmla="*/ 136 h 136"/>
                    <a:gd name="T6" fmla="*/ 113 w 113"/>
                    <a:gd name="T7" fmla="*/ 46 h 136"/>
                    <a:gd name="T8" fmla="*/ 113 w 113"/>
                    <a:gd name="T9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136">
                      <a:moveTo>
                        <a:pt x="113" y="0"/>
                      </a:moveTo>
                      <a:lnTo>
                        <a:pt x="0" y="91"/>
                      </a:lnTo>
                      <a:lnTo>
                        <a:pt x="0" y="136"/>
                      </a:lnTo>
                      <a:lnTo>
                        <a:pt x="113" y="46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20" name="Freeform 312">
                  <a:extLst>
                    <a:ext uri="{FF2B5EF4-FFF2-40B4-BE49-F238E27FC236}">
                      <a16:creationId xmlns:a16="http://schemas.microsoft.com/office/drawing/2014/main" id="{564C4319-6000-43CD-B48A-C77C59C307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7" y="2432"/>
                  <a:ext cx="136" cy="68"/>
                </a:xfrm>
                <a:custGeom>
                  <a:avLst/>
                  <a:gdLst>
                    <a:gd name="T0" fmla="*/ 136 w 136"/>
                    <a:gd name="T1" fmla="*/ 0 h 68"/>
                    <a:gd name="T2" fmla="*/ 91 w 136"/>
                    <a:gd name="T3" fmla="*/ 0 h 68"/>
                    <a:gd name="T4" fmla="*/ 0 w 136"/>
                    <a:gd name="T5" fmla="*/ 68 h 68"/>
                    <a:gd name="T6" fmla="*/ 46 w 136"/>
                    <a:gd name="T7" fmla="*/ 68 h 68"/>
                    <a:gd name="T8" fmla="*/ 136 w 136"/>
                    <a:gd name="T9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68">
                      <a:moveTo>
                        <a:pt x="136" y="0"/>
                      </a:moveTo>
                      <a:lnTo>
                        <a:pt x="91" y="0"/>
                      </a:lnTo>
                      <a:lnTo>
                        <a:pt x="0" y="68"/>
                      </a:lnTo>
                      <a:lnTo>
                        <a:pt x="46" y="68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21" name="Freeform 313">
                  <a:extLst>
                    <a:ext uri="{FF2B5EF4-FFF2-40B4-BE49-F238E27FC236}">
                      <a16:creationId xmlns:a16="http://schemas.microsoft.com/office/drawing/2014/main" id="{AAE54138-AE27-44F4-B4C3-41A6172928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621" y="2432"/>
                  <a:ext cx="136" cy="68"/>
                </a:xfrm>
                <a:custGeom>
                  <a:avLst/>
                  <a:gdLst>
                    <a:gd name="T0" fmla="*/ 136 w 136"/>
                    <a:gd name="T1" fmla="*/ 0 h 68"/>
                    <a:gd name="T2" fmla="*/ 91 w 136"/>
                    <a:gd name="T3" fmla="*/ 0 h 68"/>
                    <a:gd name="T4" fmla="*/ 0 w 136"/>
                    <a:gd name="T5" fmla="*/ 68 h 68"/>
                    <a:gd name="T6" fmla="*/ 46 w 136"/>
                    <a:gd name="T7" fmla="*/ 68 h 68"/>
                    <a:gd name="T8" fmla="*/ 136 w 136"/>
                    <a:gd name="T9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68">
                      <a:moveTo>
                        <a:pt x="136" y="0"/>
                      </a:moveTo>
                      <a:lnTo>
                        <a:pt x="91" y="0"/>
                      </a:lnTo>
                      <a:lnTo>
                        <a:pt x="0" y="68"/>
                      </a:lnTo>
                      <a:lnTo>
                        <a:pt x="46" y="68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22" name="Freeform 314">
                  <a:extLst>
                    <a:ext uri="{FF2B5EF4-FFF2-40B4-BE49-F238E27FC236}">
                      <a16:creationId xmlns:a16="http://schemas.microsoft.com/office/drawing/2014/main" id="{033ACCD8-42AC-4346-84AC-7DECF1B8B3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666" y="1842"/>
                  <a:ext cx="136" cy="1180"/>
                </a:xfrm>
                <a:custGeom>
                  <a:avLst/>
                  <a:gdLst>
                    <a:gd name="T0" fmla="*/ 136 w 136"/>
                    <a:gd name="T1" fmla="*/ 0 h 1180"/>
                    <a:gd name="T2" fmla="*/ 45 w 136"/>
                    <a:gd name="T3" fmla="*/ 1180 h 1180"/>
                    <a:gd name="T4" fmla="*/ 0 w 136"/>
                    <a:gd name="T5" fmla="*/ 1180 h 1180"/>
                    <a:gd name="T6" fmla="*/ 91 w 136"/>
                    <a:gd name="T7" fmla="*/ 0 h 1180"/>
                    <a:gd name="T8" fmla="*/ 136 w 136"/>
                    <a:gd name="T9" fmla="*/ 0 h 1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180">
                      <a:moveTo>
                        <a:pt x="136" y="0"/>
                      </a:moveTo>
                      <a:lnTo>
                        <a:pt x="45" y="1180"/>
                      </a:lnTo>
                      <a:lnTo>
                        <a:pt x="0" y="1180"/>
                      </a:lnTo>
                      <a:lnTo>
                        <a:pt x="91" y="0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tint val="44314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23" name="Freeform 315">
                  <a:extLst>
                    <a:ext uri="{FF2B5EF4-FFF2-40B4-BE49-F238E27FC236}">
                      <a16:creationId xmlns:a16="http://schemas.microsoft.com/office/drawing/2014/main" id="{92681F77-93E4-4088-B2A3-B231D8DF69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644" y="1888"/>
                  <a:ext cx="114" cy="1134"/>
                </a:xfrm>
                <a:custGeom>
                  <a:avLst/>
                  <a:gdLst>
                    <a:gd name="T0" fmla="*/ 0 w 114"/>
                    <a:gd name="T1" fmla="*/ 1134 h 1134"/>
                    <a:gd name="T2" fmla="*/ 23 w 114"/>
                    <a:gd name="T3" fmla="*/ 1111 h 1134"/>
                    <a:gd name="T4" fmla="*/ 114 w 114"/>
                    <a:gd name="T5" fmla="*/ 0 h 1134"/>
                    <a:gd name="T6" fmla="*/ 91 w 114"/>
                    <a:gd name="T7" fmla="*/ 0 h 1134"/>
                    <a:gd name="T8" fmla="*/ 0 w 114"/>
                    <a:gd name="T9" fmla="*/ 1134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1134">
                      <a:moveTo>
                        <a:pt x="0" y="1134"/>
                      </a:moveTo>
                      <a:lnTo>
                        <a:pt x="23" y="1111"/>
                      </a:lnTo>
                      <a:lnTo>
                        <a:pt x="114" y="0"/>
                      </a:lnTo>
                      <a:lnTo>
                        <a:pt x="91" y="0"/>
                      </a:lnTo>
                      <a:lnTo>
                        <a:pt x="0" y="113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24" name="Freeform 316">
                  <a:extLst>
                    <a:ext uri="{FF2B5EF4-FFF2-40B4-BE49-F238E27FC236}">
                      <a16:creationId xmlns:a16="http://schemas.microsoft.com/office/drawing/2014/main" id="{1E08D6AB-26C8-4506-A5E6-7BCA775F04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7" y="1888"/>
                  <a:ext cx="114" cy="1134"/>
                </a:xfrm>
                <a:custGeom>
                  <a:avLst/>
                  <a:gdLst>
                    <a:gd name="T0" fmla="*/ 0 w 114"/>
                    <a:gd name="T1" fmla="*/ 1134 h 1134"/>
                    <a:gd name="T2" fmla="*/ 91 w 114"/>
                    <a:gd name="T3" fmla="*/ 0 h 1134"/>
                    <a:gd name="T4" fmla="*/ 114 w 114"/>
                    <a:gd name="T5" fmla="*/ 0 h 1134"/>
                    <a:gd name="T6" fmla="*/ 23 w 114"/>
                    <a:gd name="T7" fmla="*/ 1111 h 1134"/>
                    <a:gd name="T8" fmla="*/ 0 w 114"/>
                    <a:gd name="T9" fmla="*/ 1134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1134">
                      <a:moveTo>
                        <a:pt x="0" y="1134"/>
                      </a:moveTo>
                      <a:lnTo>
                        <a:pt x="91" y="0"/>
                      </a:lnTo>
                      <a:lnTo>
                        <a:pt x="114" y="0"/>
                      </a:lnTo>
                      <a:lnTo>
                        <a:pt x="23" y="1111"/>
                      </a:lnTo>
                      <a:lnTo>
                        <a:pt x="0" y="113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25" name="Freeform 317">
                  <a:extLst>
                    <a:ext uri="{FF2B5EF4-FFF2-40B4-BE49-F238E27FC236}">
                      <a16:creationId xmlns:a16="http://schemas.microsoft.com/office/drawing/2014/main" id="{22000DC4-112C-4399-9FCC-B861B17396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2" y="1888"/>
                  <a:ext cx="136" cy="1134"/>
                </a:xfrm>
                <a:custGeom>
                  <a:avLst/>
                  <a:gdLst>
                    <a:gd name="T0" fmla="*/ 45 w 136"/>
                    <a:gd name="T1" fmla="*/ 1134 h 1134"/>
                    <a:gd name="T2" fmla="*/ 136 w 136"/>
                    <a:gd name="T3" fmla="*/ 0 h 1134"/>
                    <a:gd name="T4" fmla="*/ 91 w 136"/>
                    <a:gd name="T5" fmla="*/ 0 h 1134"/>
                    <a:gd name="T6" fmla="*/ 0 w 136"/>
                    <a:gd name="T7" fmla="*/ 1134 h 1134"/>
                    <a:gd name="T8" fmla="*/ 45 w 136"/>
                    <a:gd name="T9" fmla="*/ 1134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134">
                      <a:moveTo>
                        <a:pt x="45" y="1134"/>
                      </a:move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0" y="1134"/>
                      </a:lnTo>
                      <a:lnTo>
                        <a:pt x="45" y="113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tint val="44314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26" name="Rectangle 318">
                  <a:extLst>
                    <a:ext uri="{FF2B5EF4-FFF2-40B4-BE49-F238E27FC236}">
                      <a16:creationId xmlns:a16="http://schemas.microsoft.com/office/drawing/2014/main" id="{5C7CC379-0554-43C3-A3C3-CCD6AE2BFB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0" y="2886"/>
                  <a:ext cx="1814" cy="4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27" name="Rectangle 319">
                  <a:extLst>
                    <a:ext uri="{FF2B5EF4-FFF2-40B4-BE49-F238E27FC236}">
                      <a16:creationId xmlns:a16="http://schemas.microsoft.com/office/drawing/2014/main" id="{B940102A-6061-4117-9EF6-0D2B741A8C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1842"/>
                  <a:ext cx="1769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100000">
                      <a:srgbClr val="FF990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928" name="Group 320">
                <a:extLst>
                  <a:ext uri="{FF2B5EF4-FFF2-40B4-BE49-F238E27FC236}">
                    <a16:creationId xmlns:a16="http://schemas.microsoft.com/office/drawing/2014/main" id="{93397BE4-686C-44FF-9BB0-52B8C9A76D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70" y="2001"/>
                <a:ext cx="1269" cy="159"/>
                <a:chOff x="1170" y="2001"/>
                <a:chExt cx="1269" cy="159"/>
              </a:xfrm>
            </p:grpSpPr>
            <p:sp>
              <p:nvSpPr>
                <p:cNvPr id="68929" name="AutoShape 321">
                  <a:extLst>
                    <a:ext uri="{FF2B5EF4-FFF2-40B4-BE49-F238E27FC236}">
                      <a16:creationId xmlns:a16="http://schemas.microsoft.com/office/drawing/2014/main" id="{7790B834-14EC-4452-AA87-0BE43C5152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2001"/>
                  <a:ext cx="159" cy="159"/>
                </a:xfrm>
                <a:prstGeom prst="plus">
                  <a:avLst>
                    <a:gd name="adj" fmla="val 35222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30" name="WordArt 322">
                  <a:extLst>
                    <a:ext uri="{FF2B5EF4-FFF2-40B4-BE49-F238E27FC236}">
                      <a16:creationId xmlns:a16="http://schemas.microsoft.com/office/drawing/2014/main" id="{7D23BE19-C054-4BD6-8F33-3E0CD8FF72B6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170" y="2001"/>
                  <a:ext cx="408" cy="136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安　全</a:t>
                  </a:r>
                </a:p>
              </p:txBody>
            </p:sp>
            <p:sp>
              <p:nvSpPr>
                <p:cNvPr id="68931" name="WordArt 323">
                  <a:extLst>
                    <a:ext uri="{FF2B5EF4-FFF2-40B4-BE49-F238E27FC236}">
                      <a16:creationId xmlns:a16="http://schemas.microsoft.com/office/drawing/2014/main" id="{85B561AD-092B-4BA4-93D1-CB269D339B5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031" y="2001"/>
                  <a:ext cx="408" cy="136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第　一</a:t>
                  </a:r>
                </a:p>
              </p:txBody>
            </p:sp>
          </p:grpSp>
        </p:grpSp>
      </p:grpSp>
      <p:grpSp>
        <p:nvGrpSpPr>
          <p:cNvPr id="68932" name="Group 324">
            <a:extLst>
              <a:ext uri="{FF2B5EF4-FFF2-40B4-BE49-F238E27FC236}">
                <a16:creationId xmlns:a16="http://schemas.microsoft.com/office/drawing/2014/main" id="{45C98FCC-3563-4985-AE5B-C7B66A10097B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5086350"/>
            <a:ext cx="1512888" cy="915988"/>
            <a:chOff x="262" y="1797"/>
            <a:chExt cx="1066" cy="645"/>
          </a:xfrm>
        </p:grpSpPr>
        <p:grpSp>
          <p:nvGrpSpPr>
            <p:cNvPr id="68933" name="Group 325">
              <a:extLst>
                <a:ext uri="{FF2B5EF4-FFF2-40B4-BE49-F238E27FC236}">
                  <a16:creationId xmlns:a16="http://schemas.microsoft.com/office/drawing/2014/main" id="{AEE6DEA1-F2B7-4A01-8A7A-AEE1861B50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797"/>
              <a:ext cx="1066" cy="644"/>
              <a:chOff x="3256" y="2115"/>
              <a:chExt cx="1951" cy="1179"/>
            </a:xfrm>
          </p:grpSpPr>
          <p:sp>
            <p:nvSpPr>
              <p:cNvPr id="68934" name="Freeform 326">
                <a:extLst>
                  <a:ext uri="{FF2B5EF4-FFF2-40B4-BE49-F238E27FC236}">
                    <a16:creationId xmlns:a16="http://schemas.microsoft.com/office/drawing/2014/main" id="{906D2508-678A-4B7D-A6DD-BDB65E34B5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35" name="Freeform 327">
                <a:extLst>
                  <a:ext uri="{FF2B5EF4-FFF2-40B4-BE49-F238E27FC236}">
                    <a16:creationId xmlns:a16="http://schemas.microsoft.com/office/drawing/2014/main" id="{9DEDAAB5-415F-48C0-9910-7B74AFA484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6" y="2115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6 w 1951"/>
                  <a:gd name="T29" fmla="*/ 363 h 1179"/>
                  <a:gd name="T30" fmla="*/ 204 w 1951"/>
                  <a:gd name="T31" fmla="*/ 363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6" y="363"/>
                    </a:lnTo>
                    <a:lnTo>
                      <a:pt x="204" y="363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36" name="Freeform 328">
                <a:extLst>
                  <a:ext uri="{FF2B5EF4-FFF2-40B4-BE49-F238E27FC236}">
                    <a16:creationId xmlns:a16="http://schemas.microsoft.com/office/drawing/2014/main" id="{C422A678-210D-45B5-906F-F9DCEC3EC5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37" name="Freeform 329">
                <a:extLst>
                  <a:ext uri="{FF2B5EF4-FFF2-40B4-BE49-F238E27FC236}">
                    <a16:creationId xmlns:a16="http://schemas.microsoft.com/office/drawing/2014/main" id="{98FFA09E-A6A1-48F8-9571-722F61281C5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025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38" name="Freeform 330">
                <a:extLst>
                  <a:ext uri="{FF2B5EF4-FFF2-40B4-BE49-F238E27FC236}">
                    <a16:creationId xmlns:a16="http://schemas.microsoft.com/office/drawing/2014/main" id="{B89E74F9-3467-4C4C-B182-692F1FA3CFE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95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39" name="Rectangle 331">
                <a:extLst>
                  <a:ext uri="{FF2B5EF4-FFF2-40B4-BE49-F238E27FC236}">
                    <a16:creationId xmlns:a16="http://schemas.microsoft.com/office/drawing/2014/main" id="{22DBF9FB-1EDD-4D0A-AC1A-9F8E1CF916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2976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40" name="Rectangle 332">
                <a:extLst>
                  <a:ext uri="{FF2B5EF4-FFF2-40B4-BE49-F238E27FC236}">
                    <a16:creationId xmlns:a16="http://schemas.microsoft.com/office/drawing/2014/main" id="{C780D685-25FD-4BD4-901E-FE86D69459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4" y="3158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941" name="Group 333">
              <a:extLst>
                <a:ext uri="{FF2B5EF4-FFF2-40B4-BE49-F238E27FC236}">
                  <a16:creationId xmlns:a16="http://schemas.microsoft.com/office/drawing/2014/main" id="{F793D1EE-8D8C-48B6-93B4-539C1626A5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797"/>
              <a:ext cx="1065" cy="645"/>
              <a:chOff x="852" y="1842"/>
              <a:chExt cx="1950" cy="1180"/>
            </a:xfrm>
          </p:grpSpPr>
          <p:sp>
            <p:nvSpPr>
              <p:cNvPr id="68942" name="Freeform 334">
                <a:extLst>
                  <a:ext uri="{FF2B5EF4-FFF2-40B4-BE49-F238E27FC236}">
                    <a16:creationId xmlns:a16="http://schemas.microsoft.com/office/drawing/2014/main" id="{87441344-2F92-4C5B-A9D2-7F7A2505B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43" name="Freeform 335">
                <a:extLst>
                  <a:ext uri="{FF2B5EF4-FFF2-40B4-BE49-F238E27FC236}">
                    <a16:creationId xmlns:a16="http://schemas.microsoft.com/office/drawing/2014/main" id="{AB8EF806-200E-4C95-A28F-02E275204F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44" name="Freeform 336">
                <a:extLst>
                  <a:ext uri="{FF2B5EF4-FFF2-40B4-BE49-F238E27FC236}">
                    <a16:creationId xmlns:a16="http://schemas.microsoft.com/office/drawing/2014/main" id="{0F91BB26-2AD4-437F-B20E-249AF218A6C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45" name="Rectangle 337">
                <a:extLst>
                  <a:ext uri="{FF2B5EF4-FFF2-40B4-BE49-F238E27FC236}">
                    <a16:creationId xmlns:a16="http://schemas.microsoft.com/office/drawing/2014/main" id="{E6428EE4-22D8-474D-BF2D-D552E49D2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46" name="Rectangle 338">
                <a:extLst>
                  <a:ext uri="{FF2B5EF4-FFF2-40B4-BE49-F238E27FC236}">
                    <a16:creationId xmlns:a16="http://schemas.microsoft.com/office/drawing/2014/main" id="{B07A1127-DF9F-4C7B-9D18-A3E9C681A7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47" name="Freeform 339">
                <a:extLst>
                  <a:ext uri="{FF2B5EF4-FFF2-40B4-BE49-F238E27FC236}">
                    <a16:creationId xmlns:a16="http://schemas.microsoft.com/office/drawing/2014/main" id="{07E536E7-CEA9-44DB-8502-F54D256C2D4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948" name="Group 340">
                <a:extLst>
                  <a:ext uri="{FF2B5EF4-FFF2-40B4-BE49-F238E27FC236}">
                    <a16:creationId xmlns:a16="http://schemas.microsoft.com/office/drawing/2014/main" id="{A711C9F8-BA12-44B8-A4A3-DCFA0D77A4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56" y="1933"/>
                <a:ext cx="1542" cy="273"/>
                <a:chOff x="1033" y="1932"/>
                <a:chExt cx="1588" cy="273"/>
              </a:xfrm>
            </p:grpSpPr>
            <p:sp>
              <p:nvSpPr>
                <p:cNvPr id="68949" name="Rectangle 341">
                  <a:extLst>
                    <a:ext uri="{FF2B5EF4-FFF2-40B4-BE49-F238E27FC236}">
                      <a16:creationId xmlns:a16="http://schemas.microsoft.com/office/drawing/2014/main" id="{E1B1662F-1543-4280-8143-53D0019AE2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1933"/>
                  <a:ext cx="1588" cy="272"/>
                </a:xfrm>
                <a:prstGeom prst="rect">
                  <a:avLst/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50" name="Freeform 342">
                  <a:extLst>
                    <a:ext uri="{FF2B5EF4-FFF2-40B4-BE49-F238E27FC236}">
                      <a16:creationId xmlns:a16="http://schemas.microsoft.com/office/drawing/2014/main" id="{FE7F52E6-3DAE-4F47-A7A8-70CE254800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3" y="1933"/>
                  <a:ext cx="272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51" name="Freeform 343">
                  <a:extLst>
                    <a:ext uri="{FF2B5EF4-FFF2-40B4-BE49-F238E27FC236}">
                      <a16:creationId xmlns:a16="http://schemas.microsoft.com/office/drawing/2014/main" id="{80337FD2-E63F-45C1-989A-EA1CBCA6D2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4" y="1932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52" name="Freeform 344">
                  <a:extLst>
                    <a:ext uri="{FF2B5EF4-FFF2-40B4-BE49-F238E27FC236}">
                      <a16:creationId xmlns:a16="http://schemas.microsoft.com/office/drawing/2014/main" id="{493D43DD-5FFF-45F7-B0E5-A84F604B7C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7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53" name="Freeform 345">
                  <a:extLst>
                    <a:ext uri="{FF2B5EF4-FFF2-40B4-BE49-F238E27FC236}">
                      <a16:creationId xmlns:a16="http://schemas.microsoft.com/office/drawing/2014/main" id="{61F8D24F-8181-425B-A34A-E552538C59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0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54" name="Freeform 346">
                  <a:extLst>
                    <a:ext uri="{FF2B5EF4-FFF2-40B4-BE49-F238E27FC236}">
                      <a16:creationId xmlns:a16="http://schemas.microsoft.com/office/drawing/2014/main" id="{D49760FA-EB30-4F87-962C-3919EA27FE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3" y="1933"/>
                  <a:ext cx="318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68955" name="Rectangle 347">
                <a:extLst>
                  <a:ext uri="{FF2B5EF4-FFF2-40B4-BE49-F238E27FC236}">
                    <a16:creationId xmlns:a16="http://schemas.microsoft.com/office/drawing/2014/main" id="{5866C633-2171-4E0A-B116-6728EE0DF1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56" name="Freeform 348">
                <a:extLst>
                  <a:ext uri="{FF2B5EF4-FFF2-40B4-BE49-F238E27FC236}">
                    <a16:creationId xmlns:a16="http://schemas.microsoft.com/office/drawing/2014/main" id="{45A114E9-8B1D-4C8A-ABDE-EBDEE2764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57" name="Freeform 349">
                <a:extLst>
                  <a:ext uri="{FF2B5EF4-FFF2-40B4-BE49-F238E27FC236}">
                    <a16:creationId xmlns:a16="http://schemas.microsoft.com/office/drawing/2014/main" id="{441FA2E3-D7E5-4954-A357-D46D47236DD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58" name="Freeform 350">
                <a:extLst>
                  <a:ext uri="{FF2B5EF4-FFF2-40B4-BE49-F238E27FC236}">
                    <a16:creationId xmlns:a16="http://schemas.microsoft.com/office/drawing/2014/main" id="{44BCB838-344E-4ECC-8530-689F948C25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59" name="Freeform 351">
                <a:extLst>
                  <a:ext uri="{FF2B5EF4-FFF2-40B4-BE49-F238E27FC236}">
                    <a16:creationId xmlns:a16="http://schemas.microsoft.com/office/drawing/2014/main" id="{598BFAF9-0E64-489E-8F37-81D506025B2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60" name="Freeform 352">
                <a:extLst>
                  <a:ext uri="{FF2B5EF4-FFF2-40B4-BE49-F238E27FC236}">
                    <a16:creationId xmlns:a16="http://schemas.microsoft.com/office/drawing/2014/main" id="{F411078C-2A63-4B52-8DF0-52EF8BE508C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61" name="Freeform 353">
                <a:extLst>
                  <a:ext uri="{FF2B5EF4-FFF2-40B4-BE49-F238E27FC236}">
                    <a16:creationId xmlns:a16="http://schemas.microsoft.com/office/drawing/2014/main" id="{2DDC11BD-3A3A-40DB-9AFC-0488783570C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62" name="Freeform 354">
                <a:extLst>
                  <a:ext uri="{FF2B5EF4-FFF2-40B4-BE49-F238E27FC236}">
                    <a16:creationId xmlns:a16="http://schemas.microsoft.com/office/drawing/2014/main" id="{96C8F2B8-BF41-4859-AA39-6F3821766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63" name="Freeform 355">
                <a:extLst>
                  <a:ext uri="{FF2B5EF4-FFF2-40B4-BE49-F238E27FC236}">
                    <a16:creationId xmlns:a16="http://schemas.microsoft.com/office/drawing/2014/main" id="{D55357E0-3185-41BF-899C-840C05DDA0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64" name="Rectangle 356">
                <a:extLst>
                  <a:ext uri="{FF2B5EF4-FFF2-40B4-BE49-F238E27FC236}">
                    <a16:creationId xmlns:a16="http://schemas.microsoft.com/office/drawing/2014/main" id="{23DAA966-62BD-44D1-A3ED-5AAF2FF698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65" name="Rectangle 357">
                <a:extLst>
                  <a:ext uri="{FF2B5EF4-FFF2-40B4-BE49-F238E27FC236}">
                    <a16:creationId xmlns:a16="http://schemas.microsoft.com/office/drawing/2014/main" id="{A673843F-F701-476B-BF60-7DB5922D23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966" name="Group 358">
            <a:extLst>
              <a:ext uri="{FF2B5EF4-FFF2-40B4-BE49-F238E27FC236}">
                <a16:creationId xmlns:a16="http://schemas.microsoft.com/office/drawing/2014/main" id="{3E062CD8-1676-4631-ADEB-BCC13A64D1A6}"/>
              </a:ext>
            </a:extLst>
          </p:cNvPr>
          <p:cNvGrpSpPr>
            <a:grpSpLocks/>
          </p:cNvGrpSpPr>
          <p:nvPr/>
        </p:nvGrpSpPr>
        <p:grpSpPr bwMode="auto">
          <a:xfrm>
            <a:off x="2325688" y="5086350"/>
            <a:ext cx="1512887" cy="915988"/>
            <a:chOff x="1419" y="1797"/>
            <a:chExt cx="1066" cy="645"/>
          </a:xfrm>
        </p:grpSpPr>
        <p:grpSp>
          <p:nvGrpSpPr>
            <p:cNvPr id="68967" name="Group 359">
              <a:extLst>
                <a:ext uri="{FF2B5EF4-FFF2-40B4-BE49-F238E27FC236}">
                  <a16:creationId xmlns:a16="http://schemas.microsoft.com/office/drawing/2014/main" id="{4D141B11-5E8E-4A67-A9BC-3246DFFA62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9" y="1797"/>
              <a:ext cx="1066" cy="644"/>
              <a:chOff x="3256" y="2115"/>
              <a:chExt cx="1951" cy="1179"/>
            </a:xfrm>
          </p:grpSpPr>
          <p:sp>
            <p:nvSpPr>
              <p:cNvPr id="68968" name="Freeform 360">
                <a:extLst>
                  <a:ext uri="{FF2B5EF4-FFF2-40B4-BE49-F238E27FC236}">
                    <a16:creationId xmlns:a16="http://schemas.microsoft.com/office/drawing/2014/main" id="{776B421B-3051-4856-AB0C-7E8400832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69" name="Freeform 361">
                <a:extLst>
                  <a:ext uri="{FF2B5EF4-FFF2-40B4-BE49-F238E27FC236}">
                    <a16:creationId xmlns:a16="http://schemas.microsoft.com/office/drawing/2014/main" id="{F04A1ACD-000E-4A21-BD08-4C9AB6A70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6" y="2115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6 w 1951"/>
                  <a:gd name="T29" fmla="*/ 363 h 1179"/>
                  <a:gd name="T30" fmla="*/ 204 w 1951"/>
                  <a:gd name="T31" fmla="*/ 363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6" y="363"/>
                    </a:lnTo>
                    <a:lnTo>
                      <a:pt x="204" y="363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70" name="Freeform 362">
                <a:extLst>
                  <a:ext uri="{FF2B5EF4-FFF2-40B4-BE49-F238E27FC236}">
                    <a16:creationId xmlns:a16="http://schemas.microsoft.com/office/drawing/2014/main" id="{2ED98EE8-38D0-42AC-9A24-4D07839003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71" name="Freeform 363">
                <a:extLst>
                  <a:ext uri="{FF2B5EF4-FFF2-40B4-BE49-F238E27FC236}">
                    <a16:creationId xmlns:a16="http://schemas.microsoft.com/office/drawing/2014/main" id="{042C9FEB-E6E2-4590-9100-AEEDB6075F0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025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72" name="Freeform 364">
                <a:extLst>
                  <a:ext uri="{FF2B5EF4-FFF2-40B4-BE49-F238E27FC236}">
                    <a16:creationId xmlns:a16="http://schemas.microsoft.com/office/drawing/2014/main" id="{0F360D8D-702E-4665-B5E1-B9604E9E16A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95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73" name="Rectangle 365">
                <a:extLst>
                  <a:ext uri="{FF2B5EF4-FFF2-40B4-BE49-F238E27FC236}">
                    <a16:creationId xmlns:a16="http://schemas.microsoft.com/office/drawing/2014/main" id="{9C62540B-B864-42DC-B64D-385ED60C29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2976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74" name="Rectangle 366">
                <a:extLst>
                  <a:ext uri="{FF2B5EF4-FFF2-40B4-BE49-F238E27FC236}">
                    <a16:creationId xmlns:a16="http://schemas.microsoft.com/office/drawing/2014/main" id="{39D0BDA6-7B9C-42D5-AFC8-98CE008D8F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4" y="3158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975" name="Group 367">
              <a:extLst>
                <a:ext uri="{FF2B5EF4-FFF2-40B4-BE49-F238E27FC236}">
                  <a16:creationId xmlns:a16="http://schemas.microsoft.com/office/drawing/2014/main" id="{1DA2C59F-4CC1-4727-954A-DC0646FE97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9" y="1797"/>
              <a:ext cx="1065" cy="645"/>
              <a:chOff x="852" y="1842"/>
              <a:chExt cx="1950" cy="1180"/>
            </a:xfrm>
          </p:grpSpPr>
          <p:sp>
            <p:nvSpPr>
              <p:cNvPr id="68976" name="Freeform 368">
                <a:extLst>
                  <a:ext uri="{FF2B5EF4-FFF2-40B4-BE49-F238E27FC236}">
                    <a16:creationId xmlns:a16="http://schemas.microsoft.com/office/drawing/2014/main" id="{0BE2B083-B15D-4204-A91D-95DD767CE6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77" name="Freeform 369">
                <a:extLst>
                  <a:ext uri="{FF2B5EF4-FFF2-40B4-BE49-F238E27FC236}">
                    <a16:creationId xmlns:a16="http://schemas.microsoft.com/office/drawing/2014/main" id="{75493208-AA5B-4BE9-9CE7-484FAC3B3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78" name="Freeform 370">
                <a:extLst>
                  <a:ext uri="{FF2B5EF4-FFF2-40B4-BE49-F238E27FC236}">
                    <a16:creationId xmlns:a16="http://schemas.microsoft.com/office/drawing/2014/main" id="{22F1EF5B-0F51-488D-AEB7-F726B6E6794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79" name="Rectangle 371">
                <a:extLst>
                  <a:ext uri="{FF2B5EF4-FFF2-40B4-BE49-F238E27FC236}">
                    <a16:creationId xmlns:a16="http://schemas.microsoft.com/office/drawing/2014/main" id="{492A2B72-87A9-4E38-97FF-97F54F1FF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80" name="Rectangle 372">
                <a:extLst>
                  <a:ext uri="{FF2B5EF4-FFF2-40B4-BE49-F238E27FC236}">
                    <a16:creationId xmlns:a16="http://schemas.microsoft.com/office/drawing/2014/main" id="{93E8EC51-45D6-4F2E-857D-926C12B92D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81" name="Freeform 373">
                <a:extLst>
                  <a:ext uri="{FF2B5EF4-FFF2-40B4-BE49-F238E27FC236}">
                    <a16:creationId xmlns:a16="http://schemas.microsoft.com/office/drawing/2014/main" id="{0688533D-962F-4332-81E9-CB8FD761252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982" name="Group 374">
                <a:extLst>
                  <a:ext uri="{FF2B5EF4-FFF2-40B4-BE49-F238E27FC236}">
                    <a16:creationId xmlns:a16="http://schemas.microsoft.com/office/drawing/2014/main" id="{729D1812-9D12-43EF-AADC-8B72B8EDA2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56" y="1933"/>
                <a:ext cx="1542" cy="273"/>
                <a:chOff x="1033" y="1932"/>
                <a:chExt cx="1588" cy="273"/>
              </a:xfrm>
            </p:grpSpPr>
            <p:sp>
              <p:nvSpPr>
                <p:cNvPr id="68983" name="Rectangle 375">
                  <a:extLst>
                    <a:ext uri="{FF2B5EF4-FFF2-40B4-BE49-F238E27FC236}">
                      <a16:creationId xmlns:a16="http://schemas.microsoft.com/office/drawing/2014/main" id="{0E83FAA7-F8F7-4D59-8601-C7131AF577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1933"/>
                  <a:ext cx="1588" cy="27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84" name="Freeform 376">
                  <a:extLst>
                    <a:ext uri="{FF2B5EF4-FFF2-40B4-BE49-F238E27FC236}">
                      <a16:creationId xmlns:a16="http://schemas.microsoft.com/office/drawing/2014/main" id="{BEB9C8C6-D8F4-4083-9909-7B76A70A8F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3" y="1933"/>
                  <a:ext cx="272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85" name="Freeform 377">
                  <a:extLst>
                    <a:ext uri="{FF2B5EF4-FFF2-40B4-BE49-F238E27FC236}">
                      <a16:creationId xmlns:a16="http://schemas.microsoft.com/office/drawing/2014/main" id="{75468DE6-8EB9-40B5-9A1B-D176B7C757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4" y="1932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86" name="Freeform 378">
                  <a:extLst>
                    <a:ext uri="{FF2B5EF4-FFF2-40B4-BE49-F238E27FC236}">
                      <a16:creationId xmlns:a16="http://schemas.microsoft.com/office/drawing/2014/main" id="{C3FEC11D-428A-443B-900F-1C5102802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7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87" name="Freeform 379">
                  <a:extLst>
                    <a:ext uri="{FF2B5EF4-FFF2-40B4-BE49-F238E27FC236}">
                      <a16:creationId xmlns:a16="http://schemas.microsoft.com/office/drawing/2014/main" id="{DE23F55A-B062-4FF1-847D-4656E2DEAF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0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88" name="Freeform 380">
                  <a:extLst>
                    <a:ext uri="{FF2B5EF4-FFF2-40B4-BE49-F238E27FC236}">
                      <a16:creationId xmlns:a16="http://schemas.microsoft.com/office/drawing/2014/main" id="{2EC8FAD4-9805-483B-B551-6EFCE05BCB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3" y="1933"/>
                  <a:ext cx="318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68989" name="Rectangle 381">
                <a:extLst>
                  <a:ext uri="{FF2B5EF4-FFF2-40B4-BE49-F238E27FC236}">
                    <a16:creationId xmlns:a16="http://schemas.microsoft.com/office/drawing/2014/main" id="{C16805D9-61CE-4EF9-9EAC-7B58EB7497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90" name="Freeform 382">
                <a:extLst>
                  <a:ext uri="{FF2B5EF4-FFF2-40B4-BE49-F238E27FC236}">
                    <a16:creationId xmlns:a16="http://schemas.microsoft.com/office/drawing/2014/main" id="{1DF8D73D-1C97-4020-B1AD-D93EDC6D06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91" name="Freeform 383">
                <a:extLst>
                  <a:ext uri="{FF2B5EF4-FFF2-40B4-BE49-F238E27FC236}">
                    <a16:creationId xmlns:a16="http://schemas.microsoft.com/office/drawing/2014/main" id="{5C834EAB-9336-474A-9DC4-F929F814CE8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92" name="Freeform 384">
                <a:extLst>
                  <a:ext uri="{FF2B5EF4-FFF2-40B4-BE49-F238E27FC236}">
                    <a16:creationId xmlns:a16="http://schemas.microsoft.com/office/drawing/2014/main" id="{E07AF02B-CE84-42E6-AE11-62C629154B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93" name="Freeform 385">
                <a:extLst>
                  <a:ext uri="{FF2B5EF4-FFF2-40B4-BE49-F238E27FC236}">
                    <a16:creationId xmlns:a16="http://schemas.microsoft.com/office/drawing/2014/main" id="{6892DB85-A582-483E-BE41-7FEB43C72F1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94" name="Freeform 386">
                <a:extLst>
                  <a:ext uri="{FF2B5EF4-FFF2-40B4-BE49-F238E27FC236}">
                    <a16:creationId xmlns:a16="http://schemas.microsoft.com/office/drawing/2014/main" id="{84853BBE-3EF4-4E3D-983C-8DBFF94AFFA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95" name="Freeform 387">
                <a:extLst>
                  <a:ext uri="{FF2B5EF4-FFF2-40B4-BE49-F238E27FC236}">
                    <a16:creationId xmlns:a16="http://schemas.microsoft.com/office/drawing/2014/main" id="{58FFDBE5-69D3-4177-B488-24BC9E9F2F7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96" name="Freeform 388">
                <a:extLst>
                  <a:ext uri="{FF2B5EF4-FFF2-40B4-BE49-F238E27FC236}">
                    <a16:creationId xmlns:a16="http://schemas.microsoft.com/office/drawing/2014/main" id="{2EBAF205-0BF8-400B-B16D-6397C1514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97" name="Freeform 389">
                <a:extLst>
                  <a:ext uri="{FF2B5EF4-FFF2-40B4-BE49-F238E27FC236}">
                    <a16:creationId xmlns:a16="http://schemas.microsoft.com/office/drawing/2014/main" id="{D8FE535C-E111-4F0C-AB34-88FD321339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98" name="Rectangle 390">
                <a:extLst>
                  <a:ext uri="{FF2B5EF4-FFF2-40B4-BE49-F238E27FC236}">
                    <a16:creationId xmlns:a16="http://schemas.microsoft.com/office/drawing/2014/main" id="{0F56B538-B90D-44A7-915B-49BCE2E010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99" name="Rectangle 391">
                <a:extLst>
                  <a:ext uri="{FF2B5EF4-FFF2-40B4-BE49-F238E27FC236}">
                    <a16:creationId xmlns:a16="http://schemas.microsoft.com/office/drawing/2014/main" id="{031C9B42-ED88-465F-BAA0-1161292382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9000" name="Group 392">
            <a:extLst>
              <a:ext uri="{FF2B5EF4-FFF2-40B4-BE49-F238E27FC236}">
                <a16:creationId xmlns:a16="http://schemas.microsoft.com/office/drawing/2014/main" id="{4DBAAC50-BAB6-481B-95F5-39BE3816D2C2}"/>
              </a:ext>
            </a:extLst>
          </p:cNvPr>
          <p:cNvGrpSpPr>
            <a:grpSpLocks/>
          </p:cNvGrpSpPr>
          <p:nvPr/>
        </p:nvGrpSpPr>
        <p:grpSpPr bwMode="auto">
          <a:xfrm>
            <a:off x="4162425" y="5086350"/>
            <a:ext cx="1512888" cy="915988"/>
            <a:chOff x="2576" y="1797"/>
            <a:chExt cx="1066" cy="645"/>
          </a:xfrm>
        </p:grpSpPr>
        <p:grpSp>
          <p:nvGrpSpPr>
            <p:cNvPr id="69001" name="Group 393">
              <a:extLst>
                <a:ext uri="{FF2B5EF4-FFF2-40B4-BE49-F238E27FC236}">
                  <a16:creationId xmlns:a16="http://schemas.microsoft.com/office/drawing/2014/main" id="{2CF72819-C4D3-4782-95A3-D2AD524B51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6" y="1797"/>
              <a:ext cx="1066" cy="644"/>
              <a:chOff x="3256" y="2115"/>
              <a:chExt cx="1951" cy="1179"/>
            </a:xfrm>
          </p:grpSpPr>
          <p:sp>
            <p:nvSpPr>
              <p:cNvPr id="69002" name="Freeform 394">
                <a:extLst>
                  <a:ext uri="{FF2B5EF4-FFF2-40B4-BE49-F238E27FC236}">
                    <a16:creationId xmlns:a16="http://schemas.microsoft.com/office/drawing/2014/main" id="{55DFF3AB-ACA4-4D60-9E22-2B03B5D087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03" name="Freeform 395">
                <a:extLst>
                  <a:ext uri="{FF2B5EF4-FFF2-40B4-BE49-F238E27FC236}">
                    <a16:creationId xmlns:a16="http://schemas.microsoft.com/office/drawing/2014/main" id="{09C7BF74-EB97-4205-A42A-E144F7AC04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6" y="2115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6 w 1951"/>
                  <a:gd name="T29" fmla="*/ 363 h 1179"/>
                  <a:gd name="T30" fmla="*/ 204 w 1951"/>
                  <a:gd name="T31" fmla="*/ 363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6" y="363"/>
                    </a:lnTo>
                    <a:lnTo>
                      <a:pt x="204" y="363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04" name="Freeform 396">
                <a:extLst>
                  <a:ext uri="{FF2B5EF4-FFF2-40B4-BE49-F238E27FC236}">
                    <a16:creationId xmlns:a16="http://schemas.microsoft.com/office/drawing/2014/main" id="{FEA9F309-B99F-4D3F-B857-D2EBA125C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05" name="Freeform 397">
                <a:extLst>
                  <a:ext uri="{FF2B5EF4-FFF2-40B4-BE49-F238E27FC236}">
                    <a16:creationId xmlns:a16="http://schemas.microsoft.com/office/drawing/2014/main" id="{F562A34D-5455-453F-828B-03B436810AE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025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06" name="Freeform 398">
                <a:extLst>
                  <a:ext uri="{FF2B5EF4-FFF2-40B4-BE49-F238E27FC236}">
                    <a16:creationId xmlns:a16="http://schemas.microsoft.com/office/drawing/2014/main" id="{D71D70FC-4A65-4DAE-AC65-C147DB68F3A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95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07" name="Rectangle 399">
                <a:extLst>
                  <a:ext uri="{FF2B5EF4-FFF2-40B4-BE49-F238E27FC236}">
                    <a16:creationId xmlns:a16="http://schemas.microsoft.com/office/drawing/2014/main" id="{398AC8CC-F5BE-4160-BC2F-9BDA6A3B9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2976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08" name="Rectangle 400">
                <a:extLst>
                  <a:ext uri="{FF2B5EF4-FFF2-40B4-BE49-F238E27FC236}">
                    <a16:creationId xmlns:a16="http://schemas.microsoft.com/office/drawing/2014/main" id="{004CDC45-8DB9-4E4F-B325-15757BA6A4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4" y="3158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9009" name="Group 401">
              <a:extLst>
                <a:ext uri="{FF2B5EF4-FFF2-40B4-BE49-F238E27FC236}">
                  <a16:creationId xmlns:a16="http://schemas.microsoft.com/office/drawing/2014/main" id="{007D980D-2D78-41F4-886B-6B320CC37B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6" y="1797"/>
              <a:ext cx="1065" cy="645"/>
              <a:chOff x="852" y="1842"/>
              <a:chExt cx="1950" cy="1180"/>
            </a:xfrm>
          </p:grpSpPr>
          <p:sp>
            <p:nvSpPr>
              <p:cNvPr id="69010" name="Freeform 402">
                <a:extLst>
                  <a:ext uri="{FF2B5EF4-FFF2-40B4-BE49-F238E27FC236}">
                    <a16:creationId xmlns:a16="http://schemas.microsoft.com/office/drawing/2014/main" id="{0D4AC3E0-5A7B-474D-8632-82ECECF885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11" name="Freeform 403">
                <a:extLst>
                  <a:ext uri="{FF2B5EF4-FFF2-40B4-BE49-F238E27FC236}">
                    <a16:creationId xmlns:a16="http://schemas.microsoft.com/office/drawing/2014/main" id="{1C6BA3EB-911F-473C-A7A3-CA97762587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12" name="Freeform 404">
                <a:extLst>
                  <a:ext uri="{FF2B5EF4-FFF2-40B4-BE49-F238E27FC236}">
                    <a16:creationId xmlns:a16="http://schemas.microsoft.com/office/drawing/2014/main" id="{9D21239E-CD94-4731-9A6D-C4A0FED6E85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13" name="Rectangle 405">
                <a:extLst>
                  <a:ext uri="{FF2B5EF4-FFF2-40B4-BE49-F238E27FC236}">
                    <a16:creationId xmlns:a16="http://schemas.microsoft.com/office/drawing/2014/main" id="{5600951B-0EBC-49D7-8097-CD65F4770D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14" name="Rectangle 406">
                <a:extLst>
                  <a:ext uri="{FF2B5EF4-FFF2-40B4-BE49-F238E27FC236}">
                    <a16:creationId xmlns:a16="http://schemas.microsoft.com/office/drawing/2014/main" id="{39347C77-E900-44E2-B392-8DFFD4E61E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15" name="Freeform 407">
                <a:extLst>
                  <a:ext uri="{FF2B5EF4-FFF2-40B4-BE49-F238E27FC236}">
                    <a16:creationId xmlns:a16="http://schemas.microsoft.com/office/drawing/2014/main" id="{BA85FC90-E949-4F88-A412-0CC227C2425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016" name="Group 408">
                <a:extLst>
                  <a:ext uri="{FF2B5EF4-FFF2-40B4-BE49-F238E27FC236}">
                    <a16:creationId xmlns:a16="http://schemas.microsoft.com/office/drawing/2014/main" id="{B8F1081E-584D-4CBA-B7EE-DC0EB9FEF8B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56" y="1933"/>
                <a:ext cx="1542" cy="273"/>
                <a:chOff x="1033" y="1932"/>
                <a:chExt cx="1588" cy="273"/>
              </a:xfrm>
            </p:grpSpPr>
            <p:sp>
              <p:nvSpPr>
                <p:cNvPr id="69017" name="Rectangle 409">
                  <a:extLst>
                    <a:ext uri="{FF2B5EF4-FFF2-40B4-BE49-F238E27FC236}">
                      <a16:creationId xmlns:a16="http://schemas.microsoft.com/office/drawing/2014/main" id="{690D8B61-3151-40AD-A59C-FA64352059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1933"/>
                  <a:ext cx="1588" cy="272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18" name="Freeform 410">
                  <a:extLst>
                    <a:ext uri="{FF2B5EF4-FFF2-40B4-BE49-F238E27FC236}">
                      <a16:creationId xmlns:a16="http://schemas.microsoft.com/office/drawing/2014/main" id="{25238926-D5B7-4446-A686-AE2BB1202B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3" y="1933"/>
                  <a:ext cx="272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19" name="Freeform 411">
                  <a:extLst>
                    <a:ext uri="{FF2B5EF4-FFF2-40B4-BE49-F238E27FC236}">
                      <a16:creationId xmlns:a16="http://schemas.microsoft.com/office/drawing/2014/main" id="{8BB28E5A-21DA-4B5C-9C84-D5465F9758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4" y="1932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20" name="Freeform 412">
                  <a:extLst>
                    <a:ext uri="{FF2B5EF4-FFF2-40B4-BE49-F238E27FC236}">
                      <a16:creationId xmlns:a16="http://schemas.microsoft.com/office/drawing/2014/main" id="{498EB838-0023-4FF5-AC75-98A7BA60CC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7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21" name="Freeform 413">
                  <a:extLst>
                    <a:ext uri="{FF2B5EF4-FFF2-40B4-BE49-F238E27FC236}">
                      <a16:creationId xmlns:a16="http://schemas.microsoft.com/office/drawing/2014/main" id="{782A945C-18A5-4569-842F-08F3C33998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0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22" name="Freeform 414">
                  <a:extLst>
                    <a:ext uri="{FF2B5EF4-FFF2-40B4-BE49-F238E27FC236}">
                      <a16:creationId xmlns:a16="http://schemas.microsoft.com/office/drawing/2014/main" id="{6C2BEA2A-B4E0-44F3-B51E-CA7B0BFD35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3" y="1933"/>
                  <a:ext cx="318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69023" name="Rectangle 415">
                <a:extLst>
                  <a:ext uri="{FF2B5EF4-FFF2-40B4-BE49-F238E27FC236}">
                    <a16:creationId xmlns:a16="http://schemas.microsoft.com/office/drawing/2014/main" id="{3BB69928-738F-4477-BF05-74299266E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24" name="Freeform 416">
                <a:extLst>
                  <a:ext uri="{FF2B5EF4-FFF2-40B4-BE49-F238E27FC236}">
                    <a16:creationId xmlns:a16="http://schemas.microsoft.com/office/drawing/2014/main" id="{3626630C-2490-4145-8F22-1B07BD130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25" name="Freeform 417">
                <a:extLst>
                  <a:ext uri="{FF2B5EF4-FFF2-40B4-BE49-F238E27FC236}">
                    <a16:creationId xmlns:a16="http://schemas.microsoft.com/office/drawing/2014/main" id="{FD30770E-BB0A-439B-80AF-8C417A4A89E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26" name="Freeform 418">
                <a:extLst>
                  <a:ext uri="{FF2B5EF4-FFF2-40B4-BE49-F238E27FC236}">
                    <a16:creationId xmlns:a16="http://schemas.microsoft.com/office/drawing/2014/main" id="{9A21D8B9-CD07-420F-965B-0C4677A47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27" name="Freeform 419">
                <a:extLst>
                  <a:ext uri="{FF2B5EF4-FFF2-40B4-BE49-F238E27FC236}">
                    <a16:creationId xmlns:a16="http://schemas.microsoft.com/office/drawing/2014/main" id="{C5028A06-3F4D-406D-951A-8E139CB952F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28" name="Freeform 420">
                <a:extLst>
                  <a:ext uri="{FF2B5EF4-FFF2-40B4-BE49-F238E27FC236}">
                    <a16:creationId xmlns:a16="http://schemas.microsoft.com/office/drawing/2014/main" id="{8B94593B-16AB-4174-AA9A-2BB49051C49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29" name="Freeform 421">
                <a:extLst>
                  <a:ext uri="{FF2B5EF4-FFF2-40B4-BE49-F238E27FC236}">
                    <a16:creationId xmlns:a16="http://schemas.microsoft.com/office/drawing/2014/main" id="{461062E2-7768-4B97-BBB5-54BEAF20BB2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30" name="Freeform 422">
                <a:extLst>
                  <a:ext uri="{FF2B5EF4-FFF2-40B4-BE49-F238E27FC236}">
                    <a16:creationId xmlns:a16="http://schemas.microsoft.com/office/drawing/2014/main" id="{014E48C6-36B1-4876-884B-2913F7680C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31" name="Freeform 423">
                <a:extLst>
                  <a:ext uri="{FF2B5EF4-FFF2-40B4-BE49-F238E27FC236}">
                    <a16:creationId xmlns:a16="http://schemas.microsoft.com/office/drawing/2014/main" id="{FDFB1E05-943C-4FE4-A832-89CF24522C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FF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32" name="Rectangle 424">
                <a:extLst>
                  <a:ext uri="{FF2B5EF4-FFF2-40B4-BE49-F238E27FC236}">
                    <a16:creationId xmlns:a16="http://schemas.microsoft.com/office/drawing/2014/main" id="{A2AAFBDD-8B04-4499-BD60-193931334C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33" name="Rectangle 425">
                <a:extLst>
                  <a:ext uri="{FF2B5EF4-FFF2-40B4-BE49-F238E27FC236}">
                    <a16:creationId xmlns:a16="http://schemas.microsoft.com/office/drawing/2014/main" id="{B2B92CB0-4AF3-4BBC-AA17-B205A0FC2F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9034" name="Group 426">
            <a:extLst>
              <a:ext uri="{FF2B5EF4-FFF2-40B4-BE49-F238E27FC236}">
                <a16:creationId xmlns:a16="http://schemas.microsoft.com/office/drawing/2014/main" id="{50714199-EF8E-49BA-BA18-A29E29F1E028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5086350"/>
            <a:ext cx="1512888" cy="915988"/>
            <a:chOff x="3733" y="1797"/>
            <a:chExt cx="1066" cy="645"/>
          </a:xfrm>
        </p:grpSpPr>
        <p:grpSp>
          <p:nvGrpSpPr>
            <p:cNvPr id="69035" name="Group 427">
              <a:extLst>
                <a:ext uri="{FF2B5EF4-FFF2-40B4-BE49-F238E27FC236}">
                  <a16:creationId xmlns:a16="http://schemas.microsoft.com/office/drawing/2014/main" id="{12907EC1-7098-47F9-8DAA-B34E0D892C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33" y="1797"/>
              <a:ext cx="1066" cy="644"/>
              <a:chOff x="3256" y="2115"/>
              <a:chExt cx="1951" cy="1179"/>
            </a:xfrm>
          </p:grpSpPr>
          <p:sp>
            <p:nvSpPr>
              <p:cNvPr id="69036" name="Freeform 428">
                <a:extLst>
                  <a:ext uri="{FF2B5EF4-FFF2-40B4-BE49-F238E27FC236}">
                    <a16:creationId xmlns:a16="http://schemas.microsoft.com/office/drawing/2014/main" id="{D6F5FCA3-14F7-4B3F-B131-A6237665D9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37" name="Freeform 429">
                <a:extLst>
                  <a:ext uri="{FF2B5EF4-FFF2-40B4-BE49-F238E27FC236}">
                    <a16:creationId xmlns:a16="http://schemas.microsoft.com/office/drawing/2014/main" id="{A2551C85-4F08-4D6A-9043-BFCFF4E0B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6" y="2115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6 w 1951"/>
                  <a:gd name="T29" fmla="*/ 363 h 1179"/>
                  <a:gd name="T30" fmla="*/ 204 w 1951"/>
                  <a:gd name="T31" fmla="*/ 363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6" y="363"/>
                    </a:lnTo>
                    <a:lnTo>
                      <a:pt x="204" y="363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38" name="Freeform 430">
                <a:extLst>
                  <a:ext uri="{FF2B5EF4-FFF2-40B4-BE49-F238E27FC236}">
                    <a16:creationId xmlns:a16="http://schemas.microsoft.com/office/drawing/2014/main" id="{2B79FBF5-0035-452C-A1A9-189C7978F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39" name="Freeform 431">
                <a:extLst>
                  <a:ext uri="{FF2B5EF4-FFF2-40B4-BE49-F238E27FC236}">
                    <a16:creationId xmlns:a16="http://schemas.microsoft.com/office/drawing/2014/main" id="{435109C3-0535-462B-9FD7-981298A6A34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025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40" name="Freeform 432">
                <a:extLst>
                  <a:ext uri="{FF2B5EF4-FFF2-40B4-BE49-F238E27FC236}">
                    <a16:creationId xmlns:a16="http://schemas.microsoft.com/office/drawing/2014/main" id="{D9AC48A1-E0EE-4E5E-83FF-F02B71EC976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95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41" name="Rectangle 433">
                <a:extLst>
                  <a:ext uri="{FF2B5EF4-FFF2-40B4-BE49-F238E27FC236}">
                    <a16:creationId xmlns:a16="http://schemas.microsoft.com/office/drawing/2014/main" id="{B7F86834-25A9-40D6-BC13-BF4830E9D6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2976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42" name="Rectangle 434">
                <a:extLst>
                  <a:ext uri="{FF2B5EF4-FFF2-40B4-BE49-F238E27FC236}">
                    <a16:creationId xmlns:a16="http://schemas.microsoft.com/office/drawing/2014/main" id="{2709DD47-5F2A-4FEA-BC5A-9EE4AA93C3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4" y="3158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9043" name="Group 435">
              <a:extLst>
                <a:ext uri="{FF2B5EF4-FFF2-40B4-BE49-F238E27FC236}">
                  <a16:creationId xmlns:a16="http://schemas.microsoft.com/office/drawing/2014/main" id="{59B48660-7CB0-4471-9A88-7AF3431879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33" y="1797"/>
              <a:ext cx="1065" cy="645"/>
              <a:chOff x="852" y="1842"/>
              <a:chExt cx="1950" cy="1180"/>
            </a:xfrm>
          </p:grpSpPr>
          <p:sp>
            <p:nvSpPr>
              <p:cNvPr id="69044" name="Freeform 436">
                <a:extLst>
                  <a:ext uri="{FF2B5EF4-FFF2-40B4-BE49-F238E27FC236}">
                    <a16:creationId xmlns:a16="http://schemas.microsoft.com/office/drawing/2014/main" id="{49B0B9EA-5631-423C-8E65-65BCA5699D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45" name="Freeform 437">
                <a:extLst>
                  <a:ext uri="{FF2B5EF4-FFF2-40B4-BE49-F238E27FC236}">
                    <a16:creationId xmlns:a16="http://schemas.microsoft.com/office/drawing/2014/main" id="{CD3263C4-54EB-4ECE-A61D-C10805AE7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46" name="Freeform 438">
                <a:extLst>
                  <a:ext uri="{FF2B5EF4-FFF2-40B4-BE49-F238E27FC236}">
                    <a16:creationId xmlns:a16="http://schemas.microsoft.com/office/drawing/2014/main" id="{3D81706B-DE29-4296-A120-9A8A1945845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47" name="Rectangle 439">
                <a:extLst>
                  <a:ext uri="{FF2B5EF4-FFF2-40B4-BE49-F238E27FC236}">
                    <a16:creationId xmlns:a16="http://schemas.microsoft.com/office/drawing/2014/main" id="{937EAF57-B424-46D8-84DD-31DBA10C77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48" name="Rectangle 440">
                <a:extLst>
                  <a:ext uri="{FF2B5EF4-FFF2-40B4-BE49-F238E27FC236}">
                    <a16:creationId xmlns:a16="http://schemas.microsoft.com/office/drawing/2014/main" id="{9C1E46CD-94A9-453D-B4F8-EBCE1C763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49" name="Freeform 441">
                <a:extLst>
                  <a:ext uri="{FF2B5EF4-FFF2-40B4-BE49-F238E27FC236}">
                    <a16:creationId xmlns:a16="http://schemas.microsoft.com/office/drawing/2014/main" id="{3866BD3A-84F4-4113-B10F-99C2E3F78E3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050" name="Group 442">
                <a:extLst>
                  <a:ext uri="{FF2B5EF4-FFF2-40B4-BE49-F238E27FC236}">
                    <a16:creationId xmlns:a16="http://schemas.microsoft.com/office/drawing/2014/main" id="{D26CE220-9EF4-4E44-9425-9EAE7F4D47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56" y="1933"/>
                <a:ext cx="1542" cy="273"/>
                <a:chOff x="1033" y="1932"/>
                <a:chExt cx="1588" cy="273"/>
              </a:xfrm>
            </p:grpSpPr>
            <p:sp>
              <p:nvSpPr>
                <p:cNvPr id="69051" name="Rectangle 443">
                  <a:extLst>
                    <a:ext uri="{FF2B5EF4-FFF2-40B4-BE49-F238E27FC236}">
                      <a16:creationId xmlns:a16="http://schemas.microsoft.com/office/drawing/2014/main" id="{F9CB0D52-0E1B-4793-9C79-096F29929B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1933"/>
                  <a:ext cx="1588" cy="27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52" name="Freeform 444">
                  <a:extLst>
                    <a:ext uri="{FF2B5EF4-FFF2-40B4-BE49-F238E27FC236}">
                      <a16:creationId xmlns:a16="http://schemas.microsoft.com/office/drawing/2014/main" id="{8E7C7EA7-066B-465B-AF0D-B87EE2BC02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3" y="1933"/>
                  <a:ext cx="272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53" name="Freeform 445">
                  <a:extLst>
                    <a:ext uri="{FF2B5EF4-FFF2-40B4-BE49-F238E27FC236}">
                      <a16:creationId xmlns:a16="http://schemas.microsoft.com/office/drawing/2014/main" id="{65506D92-3BFD-46CF-96DB-CEEEB636C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4" y="1932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54" name="Freeform 446">
                  <a:extLst>
                    <a:ext uri="{FF2B5EF4-FFF2-40B4-BE49-F238E27FC236}">
                      <a16:creationId xmlns:a16="http://schemas.microsoft.com/office/drawing/2014/main" id="{31D9423E-6FBD-4D96-AFA7-E78374CA44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7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55" name="Freeform 447">
                  <a:extLst>
                    <a:ext uri="{FF2B5EF4-FFF2-40B4-BE49-F238E27FC236}">
                      <a16:creationId xmlns:a16="http://schemas.microsoft.com/office/drawing/2014/main" id="{DCD369FE-1654-422A-86CF-6D219BDC9A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0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56" name="Freeform 448">
                  <a:extLst>
                    <a:ext uri="{FF2B5EF4-FFF2-40B4-BE49-F238E27FC236}">
                      <a16:creationId xmlns:a16="http://schemas.microsoft.com/office/drawing/2014/main" id="{E5F06906-BF1C-46B4-AA45-FABAC90921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3" y="1933"/>
                  <a:ext cx="318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69057" name="Rectangle 449">
                <a:extLst>
                  <a:ext uri="{FF2B5EF4-FFF2-40B4-BE49-F238E27FC236}">
                    <a16:creationId xmlns:a16="http://schemas.microsoft.com/office/drawing/2014/main" id="{9F816C3A-BC95-4863-B9FF-CD8FC88EC7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58" name="Freeform 450">
                <a:extLst>
                  <a:ext uri="{FF2B5EF4-FFF2-40B4-BE49-F238E27FC236}">
                    <a16:creationId xmlns:a16="http://schemas.microsoft.com/office/drawing/2014/main" id="{411F3D07-D017-4005-9887-2DDEBE94A9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59" name="Freeform 451">
                <a:extLst>
                  <a:ext uri="{FF2B5EF4-FFF2-40B4-BE49-F238E27FC236}">
                    <a16:creationId xmlns:a16="http://schemas.microsoft.com/office/drawing/2014/main" id="{E5C4DE7A-2A9E-4A16-AA21-7D97DDBCF77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60" name="Freeform 452">
                <a:extLst>
                  <a:ext uri="{FF2B5EF4-FFF2-40B4-BE49-F238E27FC236}">
                    <a16:creationId xmlns:a16="http://schemas.microsoft.com/office/drawing/2014/main" id="{62010966-0B47-4C85-8CEB-AD34D18CF0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61" name="Freeform 453">
                <a:extLst>
                  <a:ext uri="{FF2B5EF4-FFF2-40B4-BE49-F238E27FC236}">
                    <a16:creationId xmlns:a16="http://schemas.microsoft.com/office/drawing/2014/main" id="{A2FF4D44-C539-4B28-8D83-923346FB9ED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62" name="Freeform 454">
                <a:extLst>
                  <a:ext uri="{FF2B5EF4-FFF2-40B4-BE49-F238E27FC236}">
                    <a16:creationId xmlns:a16="http://schemas.microsoft.com/office/drawing/2014/main" id="{52120B27-F290-4ECD-98D0-4FF9E7D57E7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63" name="Freeform 455">
                <a:extLst>
                  <a:ext uri="{FF2B5EF4-FFF2-40B4-BE49-F238E27FC236}">
                    <a16:creationId xmlns:a16="http://schemas.microsoft.com/office/drawing/2014/main" id="{26788076-C319-42C8-BD66-D0B02D22810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64" name="Freeform 456">
                <a:extLst>
                  <a:ext uri="{FF2B5EF4-FFF2-40B4-BE49-F238E27FC236}">
                    <a16:creationId xmlns:a16="http://schemas.microsoft.com/office/drawing/2014/main" id="{72F0AE32-96DC-46FF-A5F8-6C54DA49A1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65" name="Freeform 457">
                <a:extLst>
                  <a:ext uri="{FF2B5EF4-FFF2-40B4-BE49-F238E27FC236}">
                    <a16:creationId xmlns:a16="http://schemas.microsoft.com/office/drawing/2014/main" id="{EC69EF44-B2E3-4C68-A2FA-15D1B93552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66" name="Rectangle 458">
                <a:extLst>
                  <a:ext uri="{FF2B5EF4-FFF2-40B4-BE49-F238E27FC236}">
                    <a16:creationId xmlns:a16="http://schemas.microsoft.com/office/drawing/2014/main" id="{1AABBB16-2F42-4704-88B5-CB716151A2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67" name="Rectangle 459">
                <a:extLst>
                  <a:ext uri="{FF2B5EF4-FFF2-40B4-BE49-F238E27FC236}">
                    <a16:creationId xmlns:a16="http://schemas.microsoft.com/office/drawing/2014/main" id="{4481FC08-CBFE-41B9-A1A0-0D890BB899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9068" name="Group 460">
            <a:extLst>
              <a:ext uri="{FF2B5EF4-FFF2-40B4-BE49-F238E27FC236}">
                <a16:creationId xmlns:a16="http://schemas.microsoft.com/office/drawing/2014/main" id="{B14CE924-5575-4AAA-BB62-05423C93E543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5084763"/>
            <a:ext cx="1512888" cy="915987"/>
            <a:chOff x="4934" y="1796"/>
            <a:chExt cx="1066" cy="645"/>
          </a:xfrm>
        </p:grpSpPr>
        <p:grpSp>
          <p:nvGrpSpPr>
            <p:cNvPr id="69069" name="Group 461">
              <a:extLst>
                <a:ext uri="{FF2B5EF4-FFF2-40B4-BE49-F238E27FC236}">
                  <a16:creationId xmlns:a16="http://schemas.microsoft.com/office/drawing/2014/main" id="{6455CBAC-B5B6-4C38-8AD4-E202A9592C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4" y="1797"/>
              <a:ext cx="1066" cy="644"/>
              <a:chOff x="3256" y="2115"/>
              <a:chExt cx="1951" cy="1179"/>
            </a:xfrm>
          </p:grpSpPr>
          <p:sp>
            <p:nvSpPr>
              <p:cNvPr id="69070" name="Freeform 462">
                <a:extLst>
                  <a:ext uri="{FF2B5EF4-FFF2-40B4-BE49-F238E27FC236}">
                    <a16:creationId xmlns:a16="http://schemas.microsoft.com/office/drawing/2014/main" id="{7BEB7CDC-B6F4-44B9-A9C5-81F02B626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71" name="Freeform 463">
                <a:extLst>
                  <a:ext uri="{FF2B5EF4-FFF2-40B4-BE49-F238E27FC236}">
                    <a16:creationId xmlns:a16="http://schemas.microsoft.com/office/drawing/2014/main" id="{F37D6C02-9101-44C4-B8FA-CC3272D42F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6" y="2115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6 w 1951"/>
                  <a:gd name="T29" fmla="*/ 363 h 1179"/>
                  <a:gd name="T30" fmla="*/ 204 w 1951"/>
                  <a:gd name="T31" fmla="*/ 363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6" y="363"/>
                    </a:lnTo>
                    <a:lnTo>
                      <a:pt x="204" y="363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72" name="Freeform 464">
                <a:extLst>
                  <a:ext uri="{FF2B5EF4-FFF2-40B4-BE49-F238E27FC236}">
                    <a16:creationId xmlns:a16="http://schemas.microsoft.com/office/drawing/2014/main" id="{125F9A20-2C21-4CBC-9AD3-FE0DFC265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73" name="Freeform 465">
                <a:extLst>
                  <a:ext uri="{FF2B5EF4-FFF2-40B4-BE49-F238E27FC236}">
                    <a16:creationId xmlns:a16="http://schemas.microsoft.com/office/drawing/2014/main" id="{AFA2C7E7-E884-427D-90F2-AA925073AC8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025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74" name="Freeform 466">
                <a:extLst>
                  <a:ext uri="{FF2B5EF4-FFF2-40B4-BE49-F238E27FC236}">
                    <a16:creationId xmlns:a16="http://schemas.microsoft.com/office/drawing/2014/main" id="{79DF6830-E666-4858-887A-B5A6E7D7FC1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95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75" name="Rectangle 467">
                <a:extLst>
                  <a:ext uri="{FF2B5EF4-FFF2-40B4-BE49-F238E27FC236}">
                    <a16:creationId xmlns:a16="http://schemas.microsoft.com/office/drawing/2014/main" id="{06542143-6E36-46CD-9EBA-320F8253A0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2976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76" name="Rectangle 468">
                <a:extLst>
                  <a:ext uri="{FF2B5EF4-FFF2-40B4-BE49-F238E27FC236}">
                    <a16:creationId xmlns:a16="http://schemas.microsoft.com/office/drawing/2014/main" id="{C67DADA0-73FA-4559-AA9F-543C367F05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4" y="3158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9077" name="Group 469">
              <a:extLst>
                <a:ext uri="{FF2B5EF4-FFF2-40B4-BE49-F238E27FC236}">
                  <a16:creationId xmlns:a16="http://schemas.microsoft.com/office/drawing/2014/main" id="{DFD9107E-C637-4444-BB2B-345FB8DEAA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4" y="1796"/>
              <a:ext cx="1065" cy="645"/>
              <a:chOff x="852" y="1842"/>
              <a:chExt cx="1950" cy="1180"/>
            </a:xfrm>
          </p:grpSpPr>
          <p:sp>
            <p:nvSpPr>
              <p:cNvPr id="69078" name="Freeform 470">
                <a:extLst>
                  <a:ext uri="{FF2B5EF4-FFF2-40B4-BE49-F238E27FC236}">
                    <a16:creationId xmlns:a16="http://schemas.microsoft.com/office/drawing/2014/main" id="{E7460166-0C1B-4AE9-8332-B3736F54C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79" name="Freeform 471">
                <a:extLst>
                  <a:ext uri="{FF2B5EF4-FFF2-40B4-BE49-F238E27FC236}">
                    <a16:creationId xmlns:a16="http://schemas.microsoft.com/office/drawing/2014/main" id="{5BC8FE40-30F5-48D0-8A8E-4E19E9A11F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80" name="Freeform 472">
                <a:extLst>
                  <a:ext uri="{FF2B5EF4-FFF2-40B4-BE49-F238E27FC236}">
                    <a16:creationId xmlns:a16="http://schemas.microsoft.com/office/drawing/2014/main" id="{E738824B-FEC4-4E04-AB31-69A90AFD40B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81" name="Rectangle 473">
                <a:extLst>
                  <a:ext uri="{FF2B5EF4-FFF2-40B4-BE49-F238E27FC236}">
                    <a16:creationId xmlns:a16="http://schemas.microsoft.com/office/drawing/2014/main" id="{5BEA2E0C-9907-4A93-94B1-462F36015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82" name="Rectangle 474">
                <a:extLst>
                  <a:ext uri="{FF2B5EF4-FFF2-40B4-BE49-F238E27FC236}">
                    <a16:creationId xmlns:a16="http://schemas.microsoft.com/office/drawing/2014/main" id="{A1B44626-E270-46D0-B4C2-3484124460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83" name="Freeform 475">
                <a:extLst>
                  <a:ext uri="{FF2B5EF4-FFF2-40B4-BE49-F238E27FC236}">
                    <a16:creationId xmlns:a16="http://schemas.microsoft.com/office/drawing/2014/main" id="{DA0145E9-EE49-45FF-87A2-C7B75B30BF7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084" name="Group 476">
                <a:extLst>
                  <a:ext uri="{FF2B5EF4-FFF2-40B4-BE49-F238E27FC236}">
                    <a16:creationId xmlns:a16="http://schemas.microsoft.com/office/drawing/2014/main" id="{7AD2F162-2891-48EB-AA40-07A4025381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56" y="1933"/>
                <a:ext cx="1542" cy="273"/>
                <a:chOff x="1033" y="1932"/>
                <a:chExt cx="1588" cy="273"/>
              </a:xfrm>
            </p:grpSpPr>
            <p:sp>
              <p:nvSpPr>
                <p:cNvPr id="69085" name="Rectangle 477">
                  <a:extLst>
                    <a:ext uri="{FF2B5EF4-FFF2-40B4-BE49-F238E27FC236}">
                      <a16:creationId xmlns:a16="http://schemas.microsoft.com/office/drawing/2014/main" id="{6F151446-9B4D-4248-ABEC-810FC80FA9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1933"/>
                  <a:ext cx="1588" cy="27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86" name="Freeform 478">
                  <a:extLst>
                    <a:ext uri="{FF2B5EF4-FFF2-40B4-BE49-F238E27FC236}">
                      <a16:creationId xmlns:a16="http://schemas.microsoft.com/office/drawing/2014/main" id="{A36D68A4-1657-4A72-8B46-D71B5A02B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3" y="1933"/>
                  <a:ext cx="272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87" name="Freeform 479">
                  <a:extLst>
                    <a:ext uri="{FF2B5EF4-FFF2-40B4-BE49-F238E27FC236}">
                      <a16:creationId xmlns:a16="http://schemas.microsoft.com/office/drawing/2014/main" id="{AF07FBD3-4DF1-4266-9CC1-827C1E5E1E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4" y="1932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88" name="Freeform 480">
                  <a:extLst>
                    <a:ext uri="{FF2B5EF4-FFF2-40B4-BE49-F238E27FC236}">
                      <a16:creationId xmlns:a16="http://schemas.microsoft.com/office/drawing/2014/main" id="{36999978-721D-43CF-AF77-C556ECCE02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7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89" name="Freeform 481">
                  <a:extLst>
                    <a:ext uri="{FF2B5EF4-FFF2-40B4-BE49-F238E27FC236}">
                      <a16:creationId xmlns:a16="http://schemas.microsoft.com/office/drawing/2014/main" id="{986BA3BA-8FD7-4620-9DB9-DAE02A99E0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0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90" name="Freeform 482">
                  <a:extLst>
                    <a:ext uri="{FF2B5EF4-FFF2-40B4-BE49-F238E27FC236}">
                      <a16:creationId xmlns:a16="http://schemas.microsoft.com/office/drawing/2014/main" id="{51D02643-6D70-4225-87B6-7734BAD33D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3" y="1933"/>
                  <a:ext cx="318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69091" name="Rectangle 483">
                <a:extLst>
                  <a:ext uri="{FF2B5EF4-FFF2-40B4-BE49-F238E27FC236}">
                    <a16:creationId xmlns:a16="http://schemas.microsoft.com/office/drawing/2014/main" id="{A383047C-3A4E-41BC-B27A-E2FBA3DFB6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92" name="Freeform 484">
                <a:extLst>
                  <a:ext uri="{FF2B5EF4-FFF2-40B4-BE49-F238E27FC236}">
                    <a16:creationId xmlns:a16="http://schemas.microsoft.com/office/drawing/2014/main" id="{23569E22-F9EE-4912-94D0-F01AA105E6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93" name="Freeform 485">
                <a:extLst>
                  <a:ext uri="{FF2B5EF4-FFF2-40B4-BE49-F238E27FC236}">
                    <a16:creationId xmlns:a16="http://schemas.microsoft.com/office/drawing/2014/main" id="{1D4C19B8-9128-4C1F-A73D-473856F38D3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94" name="Freeform 486">
                <a:extLst>
                  <a:ext uri="{FF2B5EF4-FFF2-40B4-BE49-F238E27FC236}">
                    <a16:creationId xmlns:a16="http://schemas.microsoft.com/office/drawing/2014/main" id="{59AEFD1D-210F-460A-AAC7-3C9F2F16C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95" name="Freeform 487">
                <a:extLst>
                  <a:ext uri="{FF2B5EF4-FFF2-40B4-BE49-F238E27FC236}">
                    <a16:creationId xmlns:a16="http://schemas.microsoft.com/office/drawing/2014/main" id="{B707EE59-BE3F-470E-A4BE-6C4886DD1EE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96" name="Freeform 488">
                <a:extLst>
                  <a:ext uri="{FF2B5EF4-FFF2-40B4-BE49-F238E27FC236}">
                    <a16:creationId xmlns:a16="http://schemas.microsoft.com/office/drawing/2014/main" id="{B44221A2-88EA-4AA0-A2FD-862A3075568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97" name="Freeform 489">
                <a:extLst>
                  <a:ext uri="{FF2B5EF4-FFF2-40B4-BE49-F238E27FC236}">
                    <a16:creationId xmlns:a16="http://schemas.microsoft.com/office/drawing/2014/main" id="{D01F0AD4-A62E-4E74-A482-6A22BFBFDEA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98" name="Freeform 490">
                <a:extLst>
                  <a:ext uri="{FF2B5EF4-FFF2-40B4-BE49-F238E27FC236}">
                    <a16:creationId xmlns:a16="http://schemas.microsoft.com/office/drawing/2014/main" id="{054675BD-77E0-4C41-906D-B50CE046F9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99" name="Freeform 491">
                <a:extLst>
                  <a:ext uri="{FF2B5EF4-FFF2-40B4-BE49-F238E27FC236}">
                    <a16:creationId xmlns:a16="http://schemas.microsoft.com/office/drawing/2014/main" id="{8277614E-6F12-44CB-85AC-7DC8ADD3E9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00" name="Rectangle 492">
                <a:extLst>
                  <a:ext uri="{FF2B5EF4-FFF2-40B4-BE49-F238E27FC236}">
                    <a16:creationId xmlns:a16="http://schemas.microsoft.com/office/drawing/2014/main" id="{CF203FC5-09DB-4F40-8F29-7F6CB5B117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01" name="Rectangle 493">
                <a:extLst>
                  <a:ext uri="{FF2B5EF4-FFF2-40B4-BE49-F238E27FC236}">
                    <a16:creationId xmlns:a16="http://schemas.microsoft.com/office/drawing/2014/main" id="{89C77754-27E0-496C-B3BB-DC79EB1554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54" name="Group 18">
            <a:extLst>
              <a:ext uri="{FF2B5EF4-FFF2-40B4-BE49-F238E27FC236}">
                <a16:creationId xmlns:a16="http://schemas.microsoft.com/office/drawing/2014/main" id="{041E3F44-43A1-46BF-B6DE-7BB46B052172}"/>
              </a:ext>
            </a:extLst>
          </p:cNvPr>
          <p:cNvGrpSpPr>
            <a:grpSpLocks/>
          </p:cNvGrpSpPr>
          <p:nvPr/>
        </p:nvGrpSpPr>
        <p:grpSpPr bwMode="auto">
          <a:xfrm>
            <a:off x="4241800" y="871538"/>
            <a:ext cx="1422400" cy="1547812"/>
            <a:chOff x="2406" y="2025"/>
            <a:chExt cx="896" cy="975"/>
          </a:xfrm>
        </p:grpSpPr>
        <p:sp>
          <p:nvSpPr>
            <p:cNvPr id="65555" name="Rectangle 19" descr="紙ふぶき (大)">
              <a:extLst>
                <a:ext uri="{FF2B5EF4-FFF2-40B4-BE49-F238E27FC236}">
                  <a16:creationId xmlns:a16="http://schemas.microsoft.com/office/drawing/2014/main" id="{E31AE5D9-2CC9-46DE-95E1-30066CB1C8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6" y="2909"/>
              <a:ext cx="136" cy="34"/>
            </a:xfrm>
            <a:prstGeom prst="rect">
              <a:avLst/>
            </a:prstGeom>
            <a:pattFill prst="lgConfetti">
              <a:fgClr>
                <a:srgbClr val="DDDDDD"/>
              </a:fgClr>
              <a:bgClr>
                <a:srgbClr val="969696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6" name="Rectangle 20" descr="紙ふぶき (大)">
              <a:extLst>
                <a:ext uri="{FF2B5EF4-FFF2-40B4-BE49-F238E27FC236}">
                  <a16:creationId xmlns:a16="http://schemas.microsoft.com/office/drawing/2014/main" id="{549AD3B0-B7AB-44E7-BF27-0032D6872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6" y="2943"/>
              <a:ext cx="136" cy="57"/>
            </a:xfrm>
            <a:prstGeom prst="rect">
              <a:avLst/>
            </a:prstGeom>
            <a:pattFill prst="lgConfetti">
              <a:fgClr>
                <a:srgbClr val="C0C0C0"/>
              </a:fgClr>
              <a:bgClr>
                <a:schemeClr val="bg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7" name="Rectangle 21" descr="紙ふぶき (大)">
              <a:extLst>
                <a:ext uri="{FF2B5EF4-FFF2-40B4-BE49-F238E27FC236}">
                  <a16:creationId xmlns:a16="http://schemas.microsoft.com/office/drawing/2014/main" id="{503ADDCB-3781-4305-8413-FF66D27CC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6" y="2909"/>
              <a:ext cx="136" cy="34"/>
            </a:xfrm>
            <a:prstGeom prst="rect">
              <a:avLst/>
            </a:prstGeom>
            <a:pattFill prst="lgConfetti">
              <a:fgClr>
                <a:srgbClr val="DDDDDD"/>
              </a:fgClr>
              <a:bgClr>
                <a:srgbClr val="969696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8" name="AutoShape 22">
              <a:extLst>
                <a:ext uri="{FF2B5EF4-FFF2-40B4-BE49-F238E27FC236}">
                  <a16:creationId xmlns:a16="http://schemas.microsoft.com/office/drawing/2014/main" id="{8F1E84A3-6D44-4DD4-9F34-7BF38BAAA3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6" y="2025"/>
              <a:ext cx="737" cy="748"/>
            </a:xfrm>
            <a:prstGeom prst="roundRect">
              <a:avLst>
                <a:gd name="adj" fmla="val 3528"/>
              </a:avLst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9" name="Rectangle 23">
              <a:extLst>
                <a:ext uri="{FF2B5EF4-FFF2-40B4-BE49-F238E27FC236}">
                  <a16:creationId xmlns:a16="http://schemas.microsoft.com/office/drawing/2014/main" id="{4BC1DB59-1213-4A55-9B24-9E4CEAFFF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" y="2535"/>
              <a:ext cx="692" cy="216"/>
            </a:xfrm>
            <a:prstGeom prst="rect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0" name="Rectangle 24" descr="ひし形 (枠のみ)">
              <a:extLst>
                <a:ext uri="{FF2B5EF4-FFF2-40B4-BE49-F238E27FC236}">
                  <a16:creationId xmlns:a16="http://schemas.microsoft.com/office/drawing/2014/main" id="{0C1DDA60-5123-4A04-B6E4-08F1353DEF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" y="2047"/>
              <a:ext cx="692" cy="465"/>
            </a:xfrm>
            <a:prstGeom prst="rect">
              <a:avLst/>
            </a:prstGeom>
            <a:pattFill prst="openDmnd">
              <a:fgClr>
                <a:srgbClr val="FFCC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1" name="AutoShape 25">
              <a:extLst>
                <a:ext uri="{FF2B5EF4-FFF2-40B4-BE49-F238E27FC236}">
                  <a16:creationId xmlns:a16="http://schemas.microsoft.com/office/drawing/2014/main" id="{500A827C-54E0-44B5-82FE-629856B23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3" y="2025"/>
              <a:ext cx="23" cy="90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2" name="AutoShape 26">
              <a:extLst>
                <a:ext uri="{FF2B5EF4-FFF2-40B4-BE49-F238E27FC236}">
                  <a16:creationId xmlns:a16="http://schemas.microsoft.com/office/drawing/2014/main" id="{0932F8C3-1057-4F6E-AFEF-6FAEF16A91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3" y="2025"/>
              <a:ext cx="22" cy="90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3" name="Rectangle 27" descr="紙ふぶき (大)">
              <a:extLst>
                <a:ext uri="{FF2B5EF4-FFF2-40B4-BE49-F238E27FC236}">
                  <a16:creationId xmlns:a16="http://schemas.microsoft.com/office/drawing/2014/main" id="{8A588633-AA18-4EDC-9087-73BE89AA36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6" y="2943"/>
              <a:ext cx="136" cy="57"/>
            </a:xfrm>
            <a:prstGeom prst="rect">
              <a:avLst/>
            </a:prstGeom>
            <a:pattFill prst="lgConfetti">
              <a:fgClr>
                <a:srgbClr val="C0C0C0"/>
              </a:fgClr>
              <a:bgClr>
                <a:schemeClr val="bg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4" name="Freeform 28">
              <a:extLst>
                <a:ext uri="{FF2B5EF4-FFF2-40B4-BE49-F238E27FC236}">
                  <a16:creationId xmlns:a16="http://schemas.microsoft.com/office/drawing/2014/main" id="{FF4FD555-40AD-4D9F-BC2A-8F34D5861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" y="2535"/>
              <a:ext cx="204" cy="216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65" name="Freeform 29">
              <a:extLst>
                <a:ext uri="{FF2B5EF4-FFF2-40B4-BE49-F238E27FC236}">
                  <a16:creationId xmlns:a16="http://schemas.microsoft.com/office/drawing/2014/main" id="{E612DD21-DC10-439C-B688-D76EEB990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" y="2535"/>
              <a:ext cx="204" cy="216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66" name="Freeform 30">
              <a:extLst>
                <a:ext uri="{FF2B5EF4-FFF2-40B4-BE49-F238E27FC236}">
                  <a16:creationId xmlns:a16="http://schemas.microsoft.com/office/drawing/2014/main" id="{2DA2ECDB-59DB-497F-9F7D-90C2F8E3C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" y="2535"/>
              <a:ext cx="204" cy="216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67" name="Freeform 31">
              <a:extLst>
                <a:ext uri="{FF2B5EF4-FFF2-40B4-BE49-F238E27FC236}">
                  <a16:creationId xmlns:a16="http://schemas.microsoft.com/office/drawing/2014/main" id="{1BC7CD96-A252-4B43-BA66-4E62B79DB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6" y="2535"/>
              <a:ext cx="204" cy="216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68" name="Freeform 32">
              <a:extLst>
                <a:ext uri="{FF2B5EF4-FFF2-40B4-BE49-F238E27FC236}">
                  <a16:creationId xmlns:a16="http://schemas.microsoft.com/office/drawing/2014/main" id="{9A5E0132-2A7D-4042-B6B7-2F4E8B3B2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5" y="2671"/>
              <a:ext cx="45" cy="80"/>
            </a:xfrm>
            <a:custGeom>
              <a:avLst/>
              <a:gdLst>
                <a:gd name="T0" fmla="*/ 0 w 91"/>
                <a:gd name="T1" fmla="*/ 159 h 159"/>
                <a:gd name="T2" fmla="*/ 91 w 91"/>
                <a:gd name="T3" fmla="*/ 0 h 159"/>
                <a:gd name="T4" fmla="*/ 91 w 91"/>
                <a:gd name="T5" fmla="*/ 159 h 159"/>
                <a:gd name="T6" fmla="*/ 0 w 91"/>
                <a:gd name="T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159">
                  <a:moveTo>
                    <a:pt x="0" y="159"/>
                  </a:moveTo>
                  <a:lnTo>
                    <a:pt x="91" y="0"/>
                  </a:lnTo>
                  <a:lnTo>
                    <a:pt x="91" y="159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69" name="Freeform 33">
              <a:extLst>
                <a:ext uri="{FF2B5EF4-FFF2-40B4-BE49-F238E27FC236}">
                  <a16:creationId xmlns:a16="http://schemas.microsoft.com/office/drawing/2014/main" id="{DD1C17AE-0DBB-48D3-A3ED-D61C55DD4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8" y="2535"/>
              <a:ext cx="57" cy="102"/>
            </a:xfrm>
            <a:custGeom>
              <a:avLst/>
              <a:gdLst>
                <a:gd name="T0" fmla="*/ 114 w 114"/>
                <a:gd name="T1" fmla="*/ 0 h 204"/>
                <a:gd name="T2" fmla="*/ 0 w 114"/>
                <a:gd name="T3" fmla="*/ 0 h 204"/>
                <a:gd name="T4" fmla="*/ 0 w 114"/>
                <a:gd name="T5" fmla="*/ 204 h 204"/>
                <a:gd name="T6" fmla="*/ 114 w 114"/>
                <a:gd name="T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204">
                  <a:moveTo>
                    <a:pt x="114" y="0"/>
                  </a:moveTo>
                  <a:lnTo>
                    <a:pt x="0" y="0"/>
                  </a:lnTo>
                  <a:lnTo>
                    <a:pt x="0" y="20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5570" name="Group 34">
            <a:extLst>
              <a:ext uri="{FF2B5EF4-FFF2-40B4-BE49-F238E27FC236}">
                <a16:creationId xmlns:a16="http://schemas.microsoft.com/office/drawing/2014/main" id="{11776FDD-CCBB-4CBF-A4EC-51854AB0D6AC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2817813"/>
            <a:ext cx="1422400" cy="1547812"/>
            <a:chOff x="466" y="958"/>
            <a:chExt cx="1792" cy="1951"/>
          </a:xfrm>
        </p:grpSpPr>
        <p:sp>
          <p:nvSpPr>
            <p:cNvPr id="65571" name="Rectangle 35" descr="紙ふぶき (大)">
              <a:extLst>
                <a:ext uri="{FF2B5EF4-FFF2-40B4-BE49-F238E27FC236}">
                  <a16:creationId xmlns:a16="http://schemas.microsoft.com/office/drawing/2014/main" id="{5BA1EADE-E4E2-4937-8DE9-91C216509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727"/>
              <a:ext cx="272" cy="68"/>
            </a:xfrm>
            <a:prstGeom prst="rect">
              <a:avLst/>
            </a:prstGeom>
            <a:pattFill prst="lgConfetti">
              <a:fgClr>
                <a:srgbClr val="DDDDDD"/>
              </a:fgClr>
              <a:bgClr>
                <a:srgbClr val="969696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2" name="Rectangle 36" descr="紙ふぶき (大)">
              <a:extLst>
                <a:ext uri="{FF2B5EF4-FFF2-40B4-BE49-F238E27FC236}">
                  <a16:creationId xmlns:a16="http://schemas.microsoft.com/office/drawing/2014/main" id="{31063FD8-4362-4E84-A14E-F88BF5AA0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795"/>
              <a:ext cx="272" cy="114"/>
            </a:xfrm>
            <a:prstGeom prst="rect">
              <a:avLst/>
            </a:prstGeom>
            <a:pattFill prst="lgConfetti">
              <a:fgClr>
                <a:srgbClr val="C0C0C0"/>
              </a:fgClr>
              <a:bgClr>
                <a:schemeClr val="bg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3" name="Rectangle 37" descr="紙ふぶき (大)">
              <a:extLst>
                <a:ext uri="{FF2B5EF4-FFF2-40B4-BE49-F238E27FC236}">
                  <a16:creationId xmlns:a16="http://schemas.microsoft.com/office/drawing/2014/main" id="{E02E6F2C-B972-487F-AD6A-3F07C7B4C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" y="2727"/>
              <a:ext cx="272" cy="68"/>
            </a:xfrm>
            <a:prstGeom prst="rect">
              <a:avLst/>
            </a:prstGeom>
            <a:pattFill prst="lgConfetti">
              <a:fgClr>
                <a:srgbClr val="DDDDDD"/>
              </a:fgClr>
              <a:bgClr>
                <a:srgbClr val="969696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4" name="AutoShape 38">
              <a:extLst>
                <a:ext uri="{FF2B5EF4-FFF2-40B4-BE49-F238E27FC236}">
                  <a16:creationId xmlns:a16="http://schemas.microsoft.com/office/drawing/2014/main" id="{438332CD-6BB3-4326-996C-6A2D3B7F9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958"/>
              <a:ext cx="1474" cy="1497"/>
            </a:xfrm>
            <a:prstGeom prst="roundRect">
              <a:avLst>
                <a:gd name="adj" fmla="val 3528"/>
              </a:avLst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5" name="Rectangle 39">
              <a:extLst>
                <a:ext uri="{FF2B5EF4-FFF2-40B4-BE49-F238E27FC236}">
                  <a16:creationId xmlns:a16="http://schemas.microsoft.com/office/drawing/2014/main" id="{3A796DF2-91EB-4629-811E-109BC64C0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" y="1979"/>
              <a:ext cx="1383" cy="431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6" name="Rectangle 40" descr="ひし形 (枠のみ)">
              <a:extLst>
                <a:ext uri="{FF2B5EF4-FFF2-40B4-BE49-F238E27FC236}">
                  <a16:creationId xmlns:a16="http://schemas.microsoft.com/office/drawing/2014/main" id="{D22B6237-ACDC-482C-BEF2-CE53ED4D4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" y="1003"/>
              <a:ext cx="1383" cy="930"/>
            </a:xfrm>
            <a:prstGeom prst="rect">
              <a:avLst/>
            </a:prstGeom>
            <a:pattFill prst="openDmnd">
              <a:fgClr>
                <a:srgbClr val="FFCC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7" name="AutoShape 41">
              <a:extLst>
                <a:ext uri="{FF2B5EF4-FFF2-40B4-BE49-F238E27FC236}">
                  <a16:creationId xmlns:a16="http://schemas.microsoft.com/office/drawing/2014/main" id="{A2F276A9-0558-4564-BB4D-226D0A909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958"/>
              <a:ext cx="45" cy="181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5000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8" name="AutoShape 42">
              <a:extLst>
                <a:ext uri="{FF2B5EF4-FFF2-40B4-BE49-F238E27FC236}">
                  <a16:creationId xmlns:a16="http://schemas.microsoft.com/office/drawing/2014/main" id="{0DB28E53-75DD-4A2D-978C-F5F9759546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958"/>
              <a:ext cx="45" cy="181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5000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9" name="Rectangle 43" descr="紙ふぶき (大)">
              <a:extLst>
                <a:ext uri="{FF2B5EF4-FFF2-40B4-BE49-F238E27FC236}">
                  <a16:creationId xmlns:a16="http://schemas.microsoft.com/office/drawing/2014/main" id="{BF197270-9946-438A-A081-7478F9F0E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" y="2795"/>
              <a:ext cx="272" cy="114"/>
            </a:xfrm>
            <a:prstGeom prst="rect">
              <a:avLst/>
            </a:prstGeom>
            <a:pattFill prst="lgConfetti">
              <a:fgClr>
                <a:srgbClr val="C0C0C0"/>
              </a:fgClr>
              <a:bgClr>
                <a:schemeClr val="bg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0" name="Freeform 44">
              <a:extLst>
                <a:ext uri="{FF2B5EF4-FFF2-40B4-BE49-F238E27FC236}">
                  <a16:creationId xmlns:a16="http://schemas.microsoft.com/office/drawing/2014/main" id="{0AA46B0D-63DF-4B9E-BE99-E588255CF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" y="1979"/>
              <a:ext cx="408" cy="431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81" name="Freeform 45">
              <a:extLst>
                <a:ext uri="{FF2B5EF4-FFF2-40B4-BE49-F238E27FC236}">
                  <a16:creationId xmlns:a16="http://schemas.microsoft.com/office/drawing/2014/main" id="{0A5FED30-5805-497F-8838-29FA4F417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" y="1979"/>
              <a:ext cx="408" cy="431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82" name="Freeform 46">
              <a:extLst>
                <a:ext uri="{FF2B5EF4-FFF2-40B4-BE49-F238E27FC236}">
                  <a16:creationId xmlns:a16="http://schemas.microsoft.com/office/drawing/2014/main" id="{319F3BC3-8BEC-4DA9-BC5E-D208B9F5F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8" y="1979"/>
              <a:ext cx="408" cy="431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83" name="Freeform 47">
              <a:extLst>
                <a:ext uri="{FF2B5EF4-FFF2-40B4-BE49-F238E27FC236}">
                  <a16:creationId xmlns:a16="http://schemas.microsoft.com/office/drawing/2014/main" id="{04B282C8-F30A-4970-9557-01C25BC64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6" y="1979"/>
              <a:ext cx="408" cy="431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84" name="Freeform 48">
              <a:extLst>
                <a:ext uri="{FF2B5EF4-FFF2-40B4-BE49-F238E27FC236}">
                  <a16:creationId xmlns:a16="http://schemas.microsoft.com/office/drawing/2014/main" id="{2BED3620-0380-447D-BDF3-2D929F58C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3" y="2251"/>
              <a:ext cx="91" cy="159"/>
            </a:xfrm>
            <a:custGeom>
              <a:avLst/>
              <a:gdLst>
                <a:gd name="T0" fmla="*/ 0 w 91"/>
                <a:gd name="T1" fmla="*/ 159 h 159"/>
                <a:gd name="T2" fmla="*/ 91 w 91"/>
                <a:gd name="T3" fmla="*/ 0 h 159"/>
                <a:gd name="T4" fmla="*/ 91 w 91"/>
                <a:gd name="T5" fmla="*/ 159 h 159"/>
                <a:gd name="T6" fmla="*/ 0 w 91"/>
                <a:gd name="T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159">
                  <a:moveTo>
                    <a:pt x="0" y="159"/>
                  </a:moveTo>
                  <a:lnTo>
                    <a:pt x="91" y="0"/>
                  </a:lnTo>
                  <a:lnTo>
                    <a:pt x="91" y="159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85" name="Freeform 49">
              <a:extLst>
                <a:ext uri="{FF2B5EF4-FFF2-40B4-BE49-F238E27FC236}">
                  <a16:creationId xmlns:a16="http://schemas.microsoft.com/office/drawing/2014/main" id="{99DE2A6D-F7D3-4CF0-8648-2503B5ABF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" y="1979"/>
              <a:ext cx="114" cy="204"/>
            </a:xfrm>
            <a:custGeom>
              <a:avLst/>
              <a:gdLst>
                <a:gd name="T0" fmla="*/ 114 w 114"/>
                <a:gd name="T1" fmla="*/ 0 h 204"/>
                <a:gd name="T2" fmla="*/ 0 w 114"/>
                <a:gd name="T3" fmla="*/ 0 h 204"/>
                <a:gd name="T4" fmla="*/ 0 w 114"/>
                <a:gd name="T5" fmla="*/ 204 h 204"/>
                <a:gd name="T6" fmla="*/ 114 w 114"/>
                <a:gd name="T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204">
                  <a:moveTo>
                    <a:pt x="114" y="0"/>
                  </a:moveTo>
                  <a:lnTo>
                    <a:pt x="0" y="0"/>
                  </a:lnTo>
                  <a:lnTo>
                    <a:pt x="0" y="20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5586" name="Group 50">
            <a:extLst>
              <a:ext uri="{FF2B5EF4-FFF2-40B4-BE49-F238E27FC236}">
                <a16:creationId xmlns:a16="http://schemas.microsoft.com/office/drawing/2014/main" id="{DADDD02C-1175-4494-87CF-1E790330DE55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873125"/>
            <a:ext cx="1422400" cy="1547813"/>
            <a:chOff x="183" y="233"/>
            <a:chExt cx="896" cy="975"/>
          </a:xfrm>
        </p:grpSpPr>
        <p:sp>
          <p:nvSpPr>
            <p:cNvPr id="65587" name="Rectangle 51" descr="紙ふぶき (大)">
              <a:extLst>
                <a:ext uri="{FF2B5EF4-FFF2-40B4-BE49-F238E27FC236}">
                  <a16:creationId xmlns:a16="http://schemas.microsoft.com/office/drawing/2014/main" id="{7C929E7E-08D6-4679-B280-9D1D3B2A3C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117"/>
              <a:ext cx="136" cy="34"/>
            </a:xfrm>
            <a:prstGeom prst="rect">
              <a:avLst/>
            </a:prstGeom>
            <a:pattFill prst="lgConfetti">
              <a:fgClr>
                <a:srgbClr val="DDDDDD"/>
              </a:fgClr>
              <a:bgClr>
                <a:srgbClr val="969696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8" name="Rectangle 52" descr="紙ふぶき (大)">
              <a:extLst>
                <a:ext uri="{FF2B5EF4-FFF2-40B4-BE49-F238E27FC236}">
                  <a16:creationId xmlns:a16="http://schemas.microsoft.com/office/drawing/2014/main" id="{C66847F4-2AEC-4692-AB08-519543D241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151"/>
              <a:ext cx="136" cy="57"/>
            </a:xfrm>
            <a:prstGeom prst="rect">
              <a:avLst/>
            </a:prstGeom>
            <a:pattFill prst="lgConfetti">
              <a:fgClr>
                <a:srgbClr val="C0C0C0"/>
              </a:fgClr>
              <a:bgClr>
                <a:schemeClr val="bg2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9" name="Rectangle 53" descr="紙ふぶき (大)">
              <a:extLst>
                <a:ext uri="{FF2B5EF4-FFF2-40B4-BE49-F238E27FC236}">
                  <a16:creationId xmlns:a16="http://schemas.microsoft.com/office/drawing/2014/main" id="{D7D821AD-64D8-439A-B3CD-0924C5654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" y="1117"/>
              <a:ext cx="136" cy="34"/>
            </a:xfrm>
            <a:prstGeom prst="rect">
              <a:avLst/>
            </a:prstGeom>
            <a:pattFill prst="lgConfetti">
              <a:fgClr>
                <a:srgbClr val="DDDDDD"/>
              </a:fgClr>
              <a:bgClr>
                <a:srgbClr val="969696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0" name="AutoShape 54">
              <a:extLst>
                <a:ext uri="{FF2B5EF4-FFF2-40B4-BE49-F238E27FC236}">
                  <a16:creationId xmlns:a16="http://schemas.microsoft.com/office/drawing/2014/main" id="{12A28C48-D115-4A9A-B04E-8B6810BC6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233"/>
              <a:ext cx="737" cy="748"/>
            </a:xfrm>
            <a:prstGeom prst="roundRect">
              <a:avLst>
                <a:gd name="adj" fmla="val 3528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1" name="Rectangle 55">
              <a:extLst>
                <a:ext uri="{FF2B5EF4-FFF2-40B4-BE49-F238E27FC236}">
                  <a16:creationId xmlns:a16="http://schemas.microsoft.com/office/drawing/2014/main" id="{B00F5AE2-846E-4C9C-B64A-9B74AF34D4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743"/>
              <a:ext cx="692" cy="21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2" name="Rectangle 56" descr="ひし形 (枠のみ)">
              <a:extLst>
                <a:ext uri="{FF2B5EF4-FFF2-40B4-BE49-F238E27FC236}">
                  <a16:creationId xmlns:a16="http://schemas.microsoft.com/office/drawing/2014/main" id="{AB444862-5FDE-4288-996A-137427257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55"/>
              <a:ext cx="692" cy="465"/>
            </a:xfrm>
            <a:prstGeom prst="rect">
              <a:avLst/>
            </a:prstGeom>
            <a:pattFill prst="openDmnd">
              <a:fgClr>
                <a:srgbClr val="FFCC0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3" name="AutoShape 57">
              <a:extLst>
                <a:ext uri="{FF2B5EF4-FFF2-40B4-BE49-F238E27FC236}">
                  <a16:creationId xmlns:a16="http://schemas.microsoft.com/office/drawing/2014/main" id="{D6672726-E539-4B59-B015-6EA13392F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233"/>
              <a:ext cx="23" cy="907"/>
            </a:xfrm>
            <a:prstGeom prst="roundRect">
              <a:avLst>
                <a:gd name="adj" fmla="val 50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4" name="AutoShape 58">
              <a:extLst>
                <a:ext uri="{FF2B5EF4-FFF2-40B4-BE49-F238E27FC236}">
                  <a16:creationId xmlns:a16="http://schemas.microsoft.com/office/drawing/2014/main" id="{D935C9E6-562B-49C2-AC83-3B64335DF2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0" y="233"/>
              <a:ext cx="22" cy="907"/>
            </a:xfrm>
            <a:prstGeom prst="roundRect">
              <a:avLst>
                <a:gd name="adj" fmla="val 50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5" name="Rectangle 59" descr="紙ふぶき (大)">
              <a:extLst>
                <a:ext uri="{FF2B5EF4-FFF2-40B4-BE49-F238E27FC236}">
                  <a16:creationId xmlns:a16="http://schemas.microsoft.com/office/drawing/2014/main" id="{D5600981-1ABA-4A93-93E7-8AE7CB9F6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" y="1151"/>
              <a:ext cx="136" cy="57"/>
            </a:xfrm>
            <a:prstGeom prst="rect">
              <a:avLst/>
            </a:prstGeom>
            <a:pattFill prst="lgConfetti">
              <a:fgClr>
                <a:srgbClr val="C0C0C0"/>
              </a:fgClr>
              <a:bgClr>
                <a:schemeClr val="bg2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6" name="Freeform 60">
              <a:extLst>
                <a:ext uri="{FF2B5EF4-FFF2-40B4-BE49-F238E27FC236}">
                  <a16:creationId xmlns:a16="http://schemas.microsoft.com/office/drawing/2014/main" id="{FD991021-4501-4CFF-BBAA-3861B3DB7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" y="743"/>
              <a:ext cx="204" cy="216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97" name="Freeform 61">
              <a:extLst>
                <a:ext uri="{FF2B5EF4-FFF2-40B4-BE49-F238E27FC236}">
                  <a16:creationId xmlns:a16="http://schemas.microsoft.com/office/drawing/2014/main" id="{DD074941-240F-4E26-B19B-6EFF8699B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" y="743"/>
              <a:ext cx="204" cy="216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98" name="Freeform 62">
              <a:extLst>
                <a:ext uri="{FF2B5EF4-FFF2-40B4-BE49-F238E27FC236}">
                  <a16:creationId xmlns:a16="http://schemas.microsoft.com/office/drawing/2014/main" id="{6716E5AB-CAD6-4BB7-959D-7AD5BC860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" y="743"/>
              <a:ext cx="204" cy="216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99" name="Freeform 63">
              <a:extLst>
                <a:ext uri="{FF2B5EF4-FFF2-40B4-BE49-F238E27FC236}">
                  <a16:creationId xmlns:a16="http://schemas.microsoft.com/office/drawing/2014/main" id="{B971E3C1-01E6-434E-A959-908694DE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" y="743"/>
              <a:ext cx="204" cy="216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00" name="Freeform 64">
              <a:extLst>
                <a:ext uri="{FF2B5EF4-FFF2-40B4-BE49-F238E27FC236}">
                  <a16:creationId xmlns:a16="http://schemas.microsoft.com/office/drawing/2014/main" id="{5682B1A2-BA33-4883-BC9D-CC4F92E75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" y="879"/>
              <a:ext cx="45" cy="80"/>
            </a:xfrm>
            <a:custGeom>
              <a:avLst/>
              <a:gdLst>
                <a:gd name="T0" fmla="*/ 0 w 91"/>
                <a:gd name="T1" fmla="*/ 159 h 159"/>
                <a:gd name="T2" fmla="*/ 91 w 91"/>
                <a:gd name="T3" fmla="*/ 0 h 159"/>
                <a:gd name="T4" fmla="*/ 91 w 91"/>
                <a:gd name="T5" fmla="*/ 159 h 159"/>
                <a:gd name="T6" fmla="*/ 0 w 91"/>
                <a:gd name="T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159">
                  <a:moveTo>
                    <a:pt x="0" y="159"/>
                  </a:moveTo>
                  <a:lnTo>
                    <a:pt x="91" y="0"/>
                  </a:lnTo>
                  <a:lnTo>
                    <a:pt x="91" y="159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01" name="Freeform 65">
              <a:extLst>
                <a:ext uri="{FF2B5EF4-FFF2-40B4-BE49-F238E27FC236}">
                  <a16:creationId xmlns:a16="http://schemas.microsoft.com/office/drawing/2014/main" id="{2D8B0515-CD4F-49B6-8E66-65702274E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" y="743"/>
              <a:ext cx="57" cy="102"/>
            </a:xfrm>
            <a:custGeom>
              <a:avLst/>
              <a:gdLst>
                <a:gd name="T0" fmla="*/ 114 w 114"/>
                <a:gd name="T1" fmla="*/ 0 h 204"/>
                <a:gd name="T2" fmla="*/ 0 w 114"/>
                <a:gd name="T3" fmla="*/ 0 h 204"/>
                <a:gd name="T4" fmla="*/ 0 w 114"/>
                <a:gd name="T5" fmla="*/ 204 h 204"/>
                <a:gd name="T6" fmla="*/ 114 w 114"/>
                <a:gd name="T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204">
                  <a:moveTo>
                    <a:pt x="114" y="0"/>
                  </a:moveTo>
                  <a:lnTo>
                    <a:pt x="0" y="0"/>
                  </a:lnTo>
                  <a:lnTo>
                    <a:pt x="0" y="20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602" name="Group 66">
              <a:extLst>
                <a:ext uri="{FF2B5EF4-FFF2-40B4-BE49-F238E27FC236}">
                  <a16:creationId xmlns:a16="http://schemas.microsoft.com/office/drawing/2014/main" id="{5590764F-822A-4668-9821-1D84580DE8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4" y="823"/>
              <a:ext cx="522" cy="66"/>
              <a:chOff x="2614" y="378"/>
              <a:chExt cx="693" cy="87"/>
            </a:xfrm>
          </p:grpSpPr>
          <p:grpSp>
            <p:nvGrpSpPr>
              <p:cNvPr id="65603" name="Group 67">
                <a:extLst>
                  <a:ext uri="{FF2B5EF4-FFF2-40B4-BE49-F238E27FC236}">
                    <a16:creationId xmlns:a16="http://schemas.microsoft.com/office/drawing/2014/main" id="{6B315941-087A-4612-A242-6703272CF0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14" y="378"/>
                <a:ext cx="693" cy="87"/>
                <a:chOff x="1170" y="2001"/>
                <a:chExt cx="1269" cy="159"/>
              </a:xfrm>
            </p:grpSpPr>
            <p:sp>
              <p:nvSpPr>
                <p:cNvPr id="65604" name="AutoShape 68">
                  <a:extLst>
                    <a:ext uri="{FF2B5EF4-FFF2-40B4-BE49-F238E27FC236}">
                      <a16:creationId xmlns:a16="http://schemas.microsoft.com/office/drawing/2014/main" id="{566D180F-E3D0-4CC7-891F-E531445C72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2001"/>
                  <a:ext cx="159" cy="159"/>
                </a:xfrm>
                <a:prstGeom prst="plus">
                  <a:avLst>
                    <a:gd name="adj" fmla="val 35222"/>
                  </a:avLst>
                </a:prstGeom>
                <a:solidFill>
                  <a:srgbClr val="000000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05" name="WordArt 69">
                  <a:extLst>
                    <a:ext uri="{FF2B5EF4-FFF2-40B4-BE49-F238E27FC236}">
                      <a16:creationId xmlns:a16="http://schemas.microsoft.com/office/drawing/2014/main" id="{BE3F2852-F866-46E2-ACB4-F04034845E4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170" y="2001"/>
                  <a:ext cx="408" cy="136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2857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安　全</a:t>
                  </a:r>
                </a:p>
              </p:txBody>
            </p:sp>
            <p:sp>
              <p:nvSpPr>
                <p:cNvPr id="65606" name="WordArt 70">
                  <a:extLst>
                    <a:ext uri="{FF2B5EF4-FFF2-40B4-BE49-F238E27FC236}">
                      <a16:creationId xmlns:a16="http://schemas.microsoft.com/office/drawing/2014/main" id="{0B2DB30D-1D16-46AF-90FD-6750E420827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031" y="2001"/>
                  <a:ext cx="408" cy="136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2857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第　一</a:t>
                  </a:r>
                </a:p>
              </p:txBody>
            </p:sp>
          </p:grpSp>
          <p:grpSp>
            <p:nvGrpSpPr>
              <p:cNvPr id="65607" name="Group 71">
                <a:extLst>
                  <a:ext uri="{FF2B5EF4-FFF2-40B4-BE49-F238E27FC236}">
                    <a16:creationId xmlns:a16="http://schemas.microsoft.com/office/drawing/2014/main" id="{BC6D548D-6D46-42E8-92D4-EBA947A2F1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14" y="378"/>
                <a:ext cx="693" cy="87"/>
                <a:chOff x="1170" y="2001"/>
                <a:chExt cx="1269" cy="159"/>
              </a:xfrm>
            </p:grpSpPr>
            <p:sp>
              <p:nvSpPr>
                <p:cNvPr id="65608" name="AutoShape 72">
                  <a:extLst>
                    <a:ext uri="{FF2B5EF4-FFF2-40B4-BE49-F238E27FC236}">
                      <a16:creationId xmlns:a16="http://schemas.microsoft.com/office/drawing/2014/main" id="{B214CDCF-07DD-4917-945F-92C1D80AA5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2001"/>
                  <a:ext cx="159" cy="159"/>
                </a:xfrm>
                <a:prstGeom prst="plus">
                  <a:avLst>
                    <a:gd name="adj" fmla="val 35222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09" name="WordArt 73">
                  <a:extLst>
                    <a:ext uri="{FF2B5EF4-FFF2-40B4-BE49-F238E27FC236}">
                      <a16:creationId xmlns:a16="http://schemas.microsoft.com/office/drawing/2014/main" id="{9BFE2B35-60B1-4652-A1C7-C120FAF2BB4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170" y="2001"/>
                  <a:ext cx="408" cy="136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安　全</a:t>
                  </a:r>
                </a:p>
              </p:txBody>
            </p:sp>
            <p:sp>
              <p:nvSpPr>
                <p:cNvPr id="65610" name="WordArt 74">
                  <a:extLst>
                    <a:ext uri="{FF2B5EF4-FFF2-40B4-BE49-F238E27FC236}">
                      <a16:creationId xmlns:a16="http://schemas.microsoft.com/office/drawing/2014/main" id="{717619D7-2D57-465A-B2F9-E7A32EA298D6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031" y="2001"/>
                  <a:ext cx="408" cy="136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第　一</a:t>
                  </a:r>
                </a:p>
              </p:txBody>
            </p:sp>
          </p:grpSp>
        </p:grpSp>
      </p:grpSp>
      <p:grpSp>
        <p:nvGrpSpPr>
          <p:cNvPr id="65611" name="Group 75">
            <a:extLst>
              <a:ext uri="{FF2B5EF4-FFF2-40B4-BE49-F238E27FC236}">
                <a16:creationId xmlns:a16="http://schemas.microsoft.com/office/drawing/2014/main" id="{4C75A5A0-87C0-425F-AAD1-A7490FEBC409}"/>
              </a:ext>
            </a:extLst>
          </p:cNvPr>
          <p:cNvGrpSpPr>
            <a:grpSpLocks/>
          </p:cNvGrpSpPr>
          <p:nvPr/>
        </p:nvGrpSpPr>
        <p:grpSpPr bwMode="auto">
          <a:xfrm>
            <a:off x="2365375" y="873125"/>
            <a:ext cx="1422400" cy="1547813"/>
            <a:chOff x="1113" y="233"/>
            <a:chExt cx="896" cy="975"/>
          </a:xfrm>
        </p:grpSpPr>
        <p:sp>
          <p:nvSpPr>
            <p:cNvPr id="65612" name="Rectangle 76" descr="紙ふぶき (大)">
              <a:extLst>
                <a:ext uri="{FF2B5EF4-FFF2-40B4-BE49-F238E27FC236}">
                  <a16:creationId xmlns:a16="http://schemas.microsoft.com/office/drawing/2014/main" id="{45C97DF9-AF50-4DD0-9661-8540D52FA8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117"/>
              <a:ext cx="136" cy="34"/>
            </a:xfrm>
            <a:prstGeom prst="rect">
              <a:avLst/>
            </a:prstGeom>
            <a:pattFill prst="lgConfetti">
              <a:fgClr>
                <a:srgbClr val="DDDDDD"/>
              </a:fgClr>
              <a:bgClr>
                <a:srgbClr val="969696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13" name="Rectangle 77" descr="紙ふぶき (大)">
              <a:extLst>
                <a:ext uri="{FF2B5EF4-FFF2-40B4-BE49-F238E27FC236}">
                  <a16:creationId xmlns:a16="http://schemas.microsoft.com/office/drawing/2014/main" id="{347ADD2D-8CE4-43B1-8759-AC49C176D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151"/>
              <a:ext cx="136" cy="57"/>
            </a:xfrm>
            <a:prstGeom prst="rect">
              <a:avLst/>
            </a:prstGeom>
            <a:pattFill prst="lgConfetti">
              <a:fgClr>
                <a:srgbClr val="C0C0C0"/>
              </a:fgClr>
              <a:bgClr>
                <a:schemeClr val="bg2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14" name="Rectangle 78" descr="紙ふぶき (大)">
              <a:extLst>
                <a:ext uri="{FF2B5EF4-FFF2-40B4-BE49-F238E27FC236}">
                  <a16:creationId xmlns:a16="http://schemas.microsoft.com/office/drawing/2014/main" id="{5A1CF0D8-9DF1-4B59-A225-F473CBE1C8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" y="1117"/>
              <a:ext cx="136" cy="34"/>
            </a:xfrm>
            <a:prstGeom prst="rect">
              <a:avLst/>
            </a:prstGeom>
            <a:pattFill prst="lgConfetti">
              <a:fgClr>
                <a:srgbClr val="DDDDDD"/>
              </a:fgClr>
              <a:bgClr>
                <a:srgbClr val="969696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15" name="AutoShape 79">
              <a:extLst>
                <a:ext uri="{FF2B5EF4-FFF2-40B4-BE49-F238E27FC236}">
                  <a16:creationId xmlns:a16="http://schemas.microsoft.com/office/drawing/2014/main" id="{C6E5B599-6D92-4B1A-8AD3-0538397B7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3" y="233"/>
              <a:ext cx="737" cy="748"/>
            </a:xfrm>
            <a:prstGeom prst="roundRect">
              <a:avLst>
                <a:gd name="adj" fmla="val 3528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16" name="Rectangle 80">
              <a:extLst>
                <a:ext uri="{FF2B5EF4-FFF2-40B4-BE49-F238E27FC236}">
                  <a16:creationId xmlns:a16="http://schemas.microsoft.com/office/drawing/2014/main" id="{126723F5-61A1-4496-8700-EE212B0FA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743"/>
              <a:ext cx="692" cy="21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17" name="Rectangle 81" descr="ひし形 (枠のみ)">
              <a:extLst>
                <a:ext uri="{FF2B5EF4-FFF2-40B4-BE49-F238E27FC236}">
                  <a16:creationId xmlns:a16="http://schemas.microsoft.com/office/drawing/2014/main" id="{1F45C77E-03D6-4B41-9DF5-53BEC772B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55"/>
              <a:ext cx="692" cy="465"/>
            </a:xfrm>
            <a:prstGeom prst="rect">
              <a:avLst/>
            </a:prstGeom>
            <a:pattFill prst="openDmnd">
              <a:fgClr>
                <a:srgbClr val="FFCC0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18" name="AutoShape 82">
              <a:extLst>
                <a:ext uri="{FF2B5EF4-FFF2-40B4-BE49-F238E27FC236}">
                  <a16:creationId xmlns:a16="http://schemas.microsoft.com/office/drawing/2014/main" id="{8BD09182-9B74-4748-A129-0B03E6DF3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33"/>
              <a:ext cx="23" cy="907"/>
            </a:xfrm>
            <a:prstGeom prst="roundRect">
              <a:avLst>
                <a:gd name="adj" fmla="val 50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19" name="AutoShape 83">
              <a:extLst>
                <a:ext uri="{FF2B5EF4-FFF2-40B4-BE49-F238E27FC236}">
                  <a16:creationId xmlns:a16="http://schemas.microsoft.com/office/drawing/2014/main" id="{C1E92B09-93E1-4E5D-8A30-C60111FA56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33"/>
              <a:ext cx="22" cy="907"/>
            </a:xfrm>
            <a:prstGeom prst="roundRect">
              <a:avLst>
                <a:gd name="adj" fmla="val 50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20" name="Rectangle 84" descr="紙ふぶき (大)">
              <a:extLst>
                <a:ext uri="{FF2B5EF4-FFF2-40B4-BE49-F238E27FC236}">
                  <a16:creationId xmlns:a16="http://schemas.microsoft.com/office/drawing/2014/main" id="{EED292A4-1967-4FD2-8525-3E236CB6DE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" y="1151"/>
              <a:ext cx="136" cy="57"/>
            </a:xfrm>
            <a:prstGeom prst="rect">
              <a:avLst/>
            </a:prstGeom>
            <a:pattFill prst="lgConfetti">
              <a:fgClr>
                <a:srgbClr val="C0C0C0"/>
              </a:fgClr>
              <a:bgClr>
                <a:schemeClr val="bg2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21" name="Freeform 85">
              <a:extLst>
                <a:ext uri="{FF2B5EF4-FFF2-40B4-BE49-F238E27FC236}">
                  <a16:creationId xmlns:a16="http://schemas.microsoft.com/office/drawing/2014/main" id="{9BBE3DBE-BCB2-451A-B05B-52CC754DB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7" y="743"/>
              <a:ext cx="204" cy="216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22" name="Freeform 86">
              <a:extLst>
                <a:ext uri="{FF2B5EF4-FFF2-40B4-BE49-F238E27FC236}">
                  <a16:creationId xmlns:a16="http://schemas.microsoft.com/office/drawing/2014/main" id="{B1E28B8B-FEFE-4DE4-B99F-6AB54B06D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6" y="743"/>
              <a:ext cx="204" cy="216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23" name="Freeform 87">
              <a:extLst>
                <a:ext uri="{FF2B5EF4-FFF2-40B4-BE49-F238E27FC236}">
                  <a16:creationId xmlns:a16="http://schemas.microsoft.com/office/drawing/2014/main" id="{FBCA3E54-D006-4BA7-8D06-CEA665D0B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4" y="743"/>
              <a:ext cx="204" cy="216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24" name="Freeform 88">
              <a:extLst>
                <a:ext uri="{FF2B5EF4-FFF2-40B4-BE49-F238E27FC236}">
                  <a16:creationId xmlns:a16="http://schemas.microsoft.com/office/drawing/2014/main" id="{5EE13ED6-F8A2-496A-9B9C-587900DE9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743"/>
              <a:ext cx="204" cy="216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25" name="Freeform 89">
              <a:extLst>
                <a:ext uri="{FF2B5EF4-FFF2-40B4-BE49-F238E27FC236}">
                  <a16:creationId xmlns:a16="http://schemas.microsoft.com/office/drawing/2014/main" id="{4D119377-F138-4402-BF16-B5B09EAAE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879"/>
              <a:ext cx="45" cy="80"/>
            </a:xfrm>
            <a:custGeom>
              <a:avLst/>
              <a:gdLst>
                <a:gd name="T0" fmla="*/ 0 w 91"/>
                <a:gd name="T1" fmla="*/ 159 h 159"/>
                <a:gd name="T2" fmla="*/ 91 w 91"/>
                <a:gd name="T3" fmla="*/ 0 h 159"/>
                <a:gd name="T4" fmla="*/ 91 w 91"/>
                <a:gd name="T5" fmla="*/ 159 h 159"/>
                <a:gd name="T6" fmla="*/ 0 w 91"/>
                <a:gd name="T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159">
                  <a:moveTo>
                    <a:pt x="0" y="159"/>
                  </a:moveTo>
                  <a:lnTo>
                    <a:pt x="91" y="0"/>
                  </a:lnTo>
                  <a:lnTo>
                    <a:pt x="91" y="159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26" name="Freeform 90">
              <a:extLst>
                <a:ext uri="{FF2B5EF4-FFF2-40B4-BE49-F238E27FC236}">
                  <a16:creationId xmlns:a16="http://schemas.microsoft.com/office/drawing/2014/main" id="{4FBFF966-D600-4B7F-9487-12B62FDBE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743"/>
              <a:ext cx="57" cy="102"/>
            </a:xfrm>
            <a:custGeom>
              <a:avLst/>
              <a:gdLst>
                <a:gd name="T0" fmla="*/ 114 w 114"/>
                <a:gd name="T1" fmla="*/ 0 h 204"/>
                <a:gd name="T2" fmla="*/ 0 w 114"/>
                <a:gd name="T3" fmla="*/ 0 h 204"/>
                <a:gd name="T4" fmla="*/ 0 w 114"/>
                <a:gd name="T5" fmla="*/ 204 h 204"/>
                <a:gd name="T6" fmla="*/ 114 w 114"/>
                <a:gd name="T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204">
                  <a:moveTo>
                    <a:pt x="114" y="0"/>
                  </a:moveTo>
                  <a:lnTo>
                    <a:pt x="0" y="0"/>
                  </a:lnTo>
                  <a:lnTo>
                    <a:pt x="0" y="20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5877" name="Group 341">
            <a:extLst>
              <a:ext uri="{FF2B5EF4-FFF2-40B4-BE49-F238E27FC236}">
                <a16:creationId xmlns:a16="http://schemas.microsoft.com/office/drawing/2014/main" id="{57AAC465-4AA2-4E55-A295-E3AD759687C9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817813"/>
            <a:ext cx="1422400" cy="1547812"/>
            <a:chOff x="308" y="1775"/>
            <a:chExt cx="896" cy="975"/>
          </a:xfrm>
        </p:grpSpPr>
        <p:grpSp>
          <p:nvGrpSpPr>
            <p:cNvPr id="65538" name="Group 2">
              <a:extLst>
                <a:ext uri="{FF2B5EF4-FFF2-40B4-BE49-F238E27FC236}">
                  <a16:creationId xmlns:a16="http://schemas.microsoft.com/office/drawing/2014/main" id="{C8B0E78F-B309-49FA-BE9F-22A9755CC2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" y="1775"/>
              <a:ext cx="896" cy="975"/>
              <a:chOff x="466" y="958"/>
              <a:chExt cx="1792" cy="1951"/>
            </a:xfrm>
          </p:grpSpPr>
          <p:sp>
            <p:nvSpPr>
              <p:cNvPr id="65539" name="Rectangle 3" descr="紙ふぶき (大)">
                <a:extLst>
                  <a:ext uri="{FF2B5EF4-FFF2-40B4-BE49-F238E27FC236}">
                    <a16:creationId xmlns:a16="http://schemas.microsoft.com/office/drawing/2014/main" id="{EA136962-3390-4DB7-9736-23007A050B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40" name="Rectangle 4" descr="紙ふぶき (大)">
                <a:extLst>
                  <a:ext uri="{FF2B5EF4-FFF2-40B4-BE49-F238E27FC236}">
                    <a16:creationId xmlns:a16="http://schemas.microsoft.com/office/drawing/2014/main" id="{370C5756-25D4-443B-9724-8FF3B89B17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41" name="Rectangle 5" descr="紙ふぶき (大)">
                <a:extLst>
                  <a:ext uri="{FF2B5EF4-FFF2-40B4-BE49-F238E27FC236}">
                    <a16:creationId xmlns:a16="http://schemas.microsoft.com/office/drawing/2014/main" id="{B413A826-8F50-4D19-B7CA-C612A9B98F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42" name="AutoShape 6">
                <a:extLst>
                  <a:ext uri="{FF2B5EF4-FFF2-40B4-BE49-F238E27FC236}">
                    <a16:creationId xmlns:a16="http://schemas.microsoft.com/office/drawing/2014/main" id="{F6FC114D-0C79-4AD7-8812-040AC3D79D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958"/>
                <a:ext cx="1474" cy="1497"/>
              </a:xfrm>
              <a:prstGeom prst="roundRect">
                <a:avLst>
                  <a:gd name="adj" fmla="val 3528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43" name="Rectangle 7">
                <a:extLst>
                  <a:ext uri="{FF2B5EF4-FFF2-40B4-BE49-F238E27FC236}">
                    <a16:creationId xmlns:a16="http://schemas.microsoft.com/office/drawing/2014/main" id="{1514928F-9F82-4470-9F2F-9998548196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1979"/>
                <a:ext cx="1383" cy="431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44" name="Rectangle 8" descr="ひし形 (枠のみ)">
                <a:extLst>
                  <a:ext uri="{FF2B5EF4-FFF2-40B4-BE49-F238E27FC236}">
                    <a16:creationId xmlns:a16="http://schemas.microsoft.com/office/drawing/2014/main" id="{82EC823F-D5D1-4979-A9F8-CB15F6846E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1003"/>
                <a:ext cx="1383" cy="930"/>
              </a:xfrm>
              <a:prstGeom prst="rect">
                <a:avLst/>
              </a:prstGeom>
              <a:pattFill prst="openDmnd">
                <a:fgClr>
                  <a:srgbClr val="FFCC00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45" name="AutoShape 9">
                <a:extLst>
                  <a:ext uri="{FF2B5EF4-FFF2-40B4-BE49-F238E27FC236}">
                    <a16:creationId xmlns:a16="http://schemas.microsoft.com/office/drawing/2014/main" id="{0454AC65-79F5-4758-B737-B9683DC92F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46" name="AutoShape 10">
                <a:extLst>
                  <a:ext uri="{FF2B5EF4-FFF2-40B4-BE49-F238E27FC236}">
                    <a16:creationId xmlns:a16="http://schemas.microsoft.com/office/drawing/2014/main" id="{9CDF9EFE-5FC1-4614-8EC1-E08B8BA5E0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47" name="Rectangle 11" descr="紙ふぶき (大)">
                <a:extLst>
                  <a:ext uri="{FF2B5EF4-FFF2-40B4-BE49-F238E27FC236}">
                    <a16:creationId xmlns:a16="http://schemas.microsoft.com/office/drawing/2014/main" id="{E8A515B4-1AA9-4A6F-98B1-E666264631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48" name="Freeform 12">
                <a:extLst>
                  <a:ext uri="{FF2B5EF4-FFF2-40B4-BE49-F238E27FC236}">
                    <a16:creationId xmlns:a16="http://schemas.microsoft.com/office/drawing/2014/main" id="{C9F5DB4A-5704-45E7-ABFD-75B2238C1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49" name="Freeform 13">
                <a:extLst>
                  <a:ext uri="{FF2B5EF4-FFF2-40B4-BE49-F238E27FC236}">
                    <a16:creationId xmlns:a16="http://schemas.microsoft.com/office/drawing/2014/main" id="{67CC14DF-CDE9-4EA0-AF04-BB1BEBA9A7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1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50" name="Freeform 14">
                <a:extLst>
                  <a:ext uri="{FF2B5EF4-FFF2-40B4-BE49-F238E27FC236}">
                    <a16:creationId xmlns:a16="http://schemas.microsoft.com/office/drawing/2014/main" id="{A2FFE7B8-F925-4EA1-9956-D03757E96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8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51" name="Freeform 15">
                <a:extLst>
                  <a:ext uri="{FF2B5EF4-FFF2-40B4-BE49-F238E27FC236}">
                    <a16:creationId xmlns:a16="http://schemas.microsoft.com/office/drawing/2014/main" id="{858A4705-810F-4E13-9EBD-2EFA6772C1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6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52" name="Freeform 16">
                <a:extLst>
                  <a:ext uri="{FF2B5EF4-FFF2-40B4-BE49-F238E27FC236}">
                    <a16:creationId xmlns:a16="http://schemas.microsoft.com/office/drawing/2014/main" id="{28B7E9D2-95D6-4424-B3EA-D1719CDC02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3" y="2251"/>
                <a:ext cx="91" cy="159"/>
              </a:xfrm>
              <a:custGeom>
                <a:avLst/>
                <a:gdLst>
                  <a:gd name="T0" fmla="*/ 0 w 91"/>
                  <a:gd name="T1" fmla="*/ 159 h 159"/>
                  <a:gd name="T2" fmla="*/ 91 w 91"/>
                  <a:gd name="T3" fmla="*/ 0 h 159"/>
                  <a:gd name="T4" fmla="*/ 91 w 91"/>
                  <a:gd name="T5" fmla="*/ 159 h 159"/>
                  <a:gd name="T6" fmla="*/ 0 w 91"/>
                  <a:gd name="T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159">
                    <a:moveTo>
                      <a:pt x="0" y="159"/>
                    </a:moveTo>
                    <a:lnTo>
                      <a:pt x="91" y="0"/>
                    </a:lnTo>
                    <a:lnTo>
                      <a:pt x="91" y="159"/>
                    </a:lnTo>
                    <a:lnTo>
                      <a:pt x="0" y="1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53" name="Freeform 17">
                <a:extLst>
                  <a:ext uri="{FF2B5EF4-FFF2-40B4-BE49-F238E27FC236}">
                    <a16:creationId xmlns:a16="http://schemas.microsoft.com/office/drawing/2014/main" id="{FBF2E232-C587-49D4-B95E-AD7C9DC1CE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" y="1979"/>
                <a:ext cx="114" cy="204"/>
              </a:xfrm>
              <a:custGeom>
                <a:avLst/>
                <a:gdLst>
                  <a:gd name="T0" fmla="*/ 114 w 114"/>
                  <a:gd name="T1" fmla="*/ 0 h 204"/>
                  <a:gd name="T2" fmla="*/ 0 w 114"/>
                  <a:gd name="T3" fmla="*/ 0 h 204"/>
                  <a:gd name="T4" fmla="*/ 0 w 114"/>
                  <a:gd name="T5" fmla="*/ 204 h 204"/>
                  <a:gd name="T6" fmla="*/ 114 w 114"/>
                  <a:gd name="T7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04">
                    <a:moveTo>
                      <a:pt x="114" y="0"/>
                    </a:moveTo>
                    <a:lnTo>
                      <a:pt x="0" y="0"/>
                    </a:lnTo>
                    <a:lnTo>
                      <a:pt x="0" y="204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627" name="Group 91">
              <a:extLst>
                <a:ext uri="{FF2B5EF4-FFF2-40B4-BE49-F238E27FC236}">
                  <a16:creationId xmlns:a16="http://schemas.microsoft.com/office/drawing/2014/main" id="{8F43ED63-085C-4C4A-801B-71B2F85EA4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" y="2367"/>
              <a:ext cx="522" cy="66"/>
              <a:chOff x="2614" y="378"/>
              <a:chExt cx="693" cy="87"/>
            </a:xfrm>
          </p:grpSpPr>
          <p:grpSp>
            <p:nvGrpSpPr>
              <p:cNvPr id="65628" name="Group 92">
                <a:extLst>
                  <a:ext uri="{FF2B5EF4-FFF2-40B4-BE49-F238E27FC236}">
                    <a16:creationId xmlns:a16="http://schemas.microsoft.com/office/drawing/2014/main" id="{F540219C-257C-4554-9248-9A453D35333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14" y="378"/>
                <a:ext cx="693" cy="87"/>
                <a:chOff x="1170" y="2001"/>
                <a:chExt cx="1269" cy="159"/>
              </a:xfrm>
            </p:grpSpPr>
            <p:sp>
              <p:nvSpPr>
                <p:cNvPr id="65629" name="AutoShape 93">
                  <a:extLst>
                    <a:ext uri="{FF2B5EF4-FFF2-40B4-BE49-F238E27FC236}">
                      <a16:creationId xmlns:a16="http://schemas.microsoft.com/office/drawing/2014/main" id="{8C4FE68F-AAEB-4611-BC6C-61665A00E4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2001"/>
                  <a:ext cx="159" cy="159"/>
                </a:xfrm>
                <a:prstGeom prst="plus">
                  <a:avLst>
                    <a:gd name="adj" fmla="val 35222"/>
                  </a:avLst>
                </a:prstGeom>
                <a:solidFill>
                  <a:srgbClr val="000000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30" name="WordArt 94">
                  <a:extLst>
                    <a:ext uri="{FF2B5EF4-FFF2-40B4-BE49-F238E27FC236}">
                      <a16:creationId xmlns:a16="http://schemas.microsoft.com/office/drawing/2014/main" id="{2F4F2A19-DA94-49F2-B4C7-D7C17D737E7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170" y="2001"/>
                  <a:ext cx="408" cy="136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2857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安　全</a:t>
                  </a:r>
                </a:p>
              </p:txBody>
            </p:sp>
            <p:sp>
              <p:nvSpPr>
                <p:cNvPr id="65631" name="WordArt 95">
                  <a:extLst>
                    <a:ext uri="{FF2B5EF4-FFF2-40B4-BE49-F238E27FC236}">
                      <a16:creationId xmlns:a16="http://schemas.microsoft.com/office/drawing/2014/main" id="{59ACB37E-233A-4D9D-BA1A-51DC1A6FD80D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031" y="2001"/>
                  <a:ext cx="408" cy="136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2857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第　一</a:t>
                  </a:r>
                </a:p>
              </p:txBody>
            </p:sp>
          </p:grpSp>
          <p:grpSp>
            <p:nvGrpSpPr>
              <p:cNvPr id="65632" name="Group 96">
                <a:extLst>
                  <a:ext uri="{FF2B5EF4-FFF2-40B4-BE49-F238E27FC236}">
                    <a16:creationId xmlns:a16="http://schemas.microsoft.com/office/drawing/2014/main" id="{6323C534-D042-453B-A08E-037DB2DB2C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14" y="378"/>
                <a:ext cx="693" cy="87"/>
                <a:chOff x="1170" y="2001"/>
                <a:chExt cx="1269" cy="159"/>
              </a:xfrm>
            </p:grpSpPr>
            <p:sp>
              <p:nvSpPr>
                <p:cNvPr id="65633" name="AutoShape 97">
                  <a:extLst>
                    <a:ext uri="{FF2B5EF4-FFF2-40B4-BE49-F238E27FC236}">
                      <a16:creationId xmlns:a16="http://schemas.microsoft.com/office/drawing/2014/main" id="{45AFA2F5-32AB-4721-8A73-7332FA88E6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2001"/>
                  <a:ext cx="159" cy="159"/>
                </a:xfrm>
                <a:prstGeom prst="plus">
                  <a:avLst>
                    <a:gd name="adj" fmla="val 35222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34" name="WordArt 98">
                  <a:extLst>
                    <a:ext uri="{FF2B5EF4-FFF2-40B4-BE49-F238E27FC236}">
                      <a16:creationId xmlns:a16="http://schemas.microsoft.com/office/drawing/2014/main" id="{C7E3624A-C5FF-4D91-8EB3-F3D0AE184C5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170" y="2001"/>
                  <a:ext cx="408" cy="136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安　全</a:t>
                  </a:r>
                </a:p>
              </p:txBody>
            </p:sp>
            <p:sp>
              <p:nvSpPr>
                <p:cNvPr id="65635" name="WordArt 99">
                  <a:extLst>
                    <a:ext uri="{FF2B5EF4-FFF2-40B4-BE49-F238E27FC236}">
                      <a16:creationId xmlns:a16="http://schemas.microsoft.com/office/drawing/2014/main" id="{1C73350F-FC75-4ECE-93EB-4A5A7D8A6431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031" y="2001"/>
                  <a:ext cx="408" cy="136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第　一</a:t>
                  </a:r>
                </a:p>
              </p:txBody>
            </p:sp>
          </p:grpSp>
        </p:grpSp>
      </p:grpSp>
      <p:grpSp>
        <p:nvGrpSpPr>
          <p:cNvPr id="65636" name="Group 100">
            <a:extLst>
              <a:ext uri="{FF2B5EF4-FFF2-40B4-BE49-F238E27FC236}">
                <a16:creationId xmlns:a16="http://schemas.microsoft.com/office/drawing/2014/main" id="{2B651213-1B33-449F-A81C-A1D43E207417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2817813"/>
            <a:ext cx="1422400" cy="1547812"/>
            <a:chOff x="466" y="958"/>
            <a:chExt cx="1792" cy="1951"/>
          </a:xfrm>
        </p:grpSpPr>
        <p:sp>
          <p:nvSpPr>
            <p:cNvPr id="65637" name="Rectangle 101" descr="紙ふぶき (大)">
              <a:extLst>
                <a:ext uri="{FF2B5EF4-FFF2-40B4-BE49-F238E27FC236}">
                  <a16:creationId xmlns:a16="http://schemas.microsoft.com/office/drawing/2014/main" id="{E1695474-AF63-43DA-BD2C-0E323133E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727"/>
              <a:ext cx="272" cy="68"/>
            </a:xfrm>
            <a:prstGeom prst="rect">
              <a:avLst/>
            </a:prstGeom>
            <a:pattFill prst="lgConfetti">
              <a:fgClr>
                <a:srgbClr val="DDDDDD"/>
              </a:fgClr>
              <a:bgClr>
                <a:srgbClr val="969696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38" name="Rectangle 102" descr="紙ふぶき (大)">
              <a:extLst>
                <a:ext uri="{FF2B5EF4-FFF2-40B4-BE49-F238E27FC236}">
                  <a16:creationId xmlns:a16="http://schemas.microsoft.com/office/drawing/2014/main" id="{F7A8BD92-A222-43A2-B101-B870B7EF32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795"/>
              <a:ext cx="272" cy="114"/>
            </a:xfrm>
            <a:prstGeom prst="rect">
              <a:avLst/>
            </a:prstGeom>
            <a:pattFill prst="lgConfetti">
              <a:fgClr>
                <a:srgbClr val="C0C0C0"/>
              </a:fgClr>
              <a:bgClr>
                <a:schemeClr val="bg2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39" name="Rectangle 103" descr="紙ふぶき (大)">
              <a:extLst>
                <a:ext uri="{FF2B5EF4-FFF2-40B4-BE49-F238E27FC236}">
                  <a16:creationId xmlns:a16="http://schemas.microsoft.com/office/drawing/2014/main" id="{632838DE-80CA-4602-9D35-A5414C662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" y="2727"/>
              <a:ext cx="272" cy="68"/>
            </a:xfrm>
            <a:prstGeom prst="rect">
              <a:avLst/>
            </a:prstGeom>
            <a:pattFill prst="lgConfetti">
              <a:fgClr>
                <a:srgbClr val="DDDDDD"/>
              </a:fgClr>
              <a:bgClr>
                <a:srgbClr val="969696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40" name="AutoShape 104">
              <a:extLst>
                <a:ext uri="{FF2B5EF4-FFF2-40B4-BE49-F238E27FC236}">
                  <a16:creationId xmlns:a16="http://schemas.microsoft.com/office/drawing/2014/main" id="{EF6B75CE-782B-43AD-986F-8C40173F1D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958"/>
              <a:ext cx="1474" cy="1497"/>
            </a:xfrm>
            <a:prstGeom prst="roundRect">
              <a:avLst>
                <a:gd name="adj" fmla="val 3528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41" name="Rectangle 105">
              <a:extLst>
                <a:ext uri="{FF2B5EF4-FFF2-40B4-BE49-F238E27FC236}">
                  <a16:creationId xmlns:a16="http://schemas.microsoft.com/office/drawing/2014/main" id="{BFE8581D-F0CD-4CB7-AE74-C7EE087AD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" y="1979"/>
              <a:ext cx="1383" cy="431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42" name="Rectangle 106" descr="ひし形 (枠のみ)">
              <a:extLst>
                <a:ext uri="{FF2B5EF4-FFF2-40B4-BE49-F238E27FC236}">
                  <a16:creationId xmlns:a16="http://schemas.microsoft.com/office/drawing/2014/main" id="{CE6B46F2-67D6-40B1-9074-D290AB534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" y="1003"/>
              <a:ext cx="1383" cy="930"/>
            </a:xfrm>
            <a:prstGeom prst="rect">
              <a:avLst/>
            </a:prstGeom>
            <a:pattFill prst="openDmnd">
              <a:fgClr>
                <a:srgbClr val="FFCC0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43" name="AutoShape 107">
              <a:extLst>
                <a:ext uri="{FF2B5EF4-FFF2-40B4-BE49-F238E27FC236}">
                  <a16:creationId xmlns:a16="http://schemas.microsoft.com/office/drawing/2014/main" id="{62CA51FD-1295-49E6-AEE4-575A649F9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958"/>
              <a:ext cx="45" cy="1814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44" name="AutoShape 108">
              <a:extLst>
                <a:ext uri="{FF2B5EF4-FFF2-40B4-BE49-F238E27FC236}">
                  <a16:creationId xmlns:a16="http://schemas.microsoft.com/office/drawing/2014/main" id="{4170431C-DE3A-45C7-A689-ED142311A8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958"/>
              <a:ext cx="45" cy="1814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45" name="Rectangle 109" descr="紙ふぶき (大)">
              <a:extLst>
                <a:ext uri="{FF2B5EF4-FFF2-40B4-BE49-F238E27FC236}">
                  <a16:creationId xmlns:a16="http://schemas.microsoft.com/office/drawing/2014/main" id="{EC1F0A89-7CA0-44B5-8660-977A34C3A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" y="2795"/>
              <a:ext cx="272" cy="114"/>
            </a:xfrm>
            <a:prstGeom prst="rect">
              <a:avLst/>
            </a:prstGeom>
            <a:pattFill prst="lgConfetti">
              <a:fgClr>
                <a:srgbClr val="C0C0C0"/>
              </a:fgClr>
              <a:bgClr>
                <a:schemeClr val="bg2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46" name="Freeform 110">
              <a:extLst>
                <a:ext uri="{FF2B5EF4-FFF2-40B4-BE49-F238E27FC236}">
                  <a16:creationId xmlns:a16="http://schemas.microsoft.com/office/drawing/2014/main" id="{10C29D4A-3319-43A1-A4E6-082383B68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" y="1979"/>
              <a:ext cx="408" cy="431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47" name="Freeform 111">
              <a:extLst>
                <a:ext uri="{FF2B5EF4-FFF2-40B4-BE49-F238E27FC236}">
                  <a16:creationId xmlns:a16="http://schemas.microsoft.com/office/drawing/2014/main" id="{695BB061-DE96-4DC4-AF9F-5856C70D6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" y="1979"/>
              <a:ext cx="408" cy="431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48" name="Freeform 112">
              <a:extLst>
                <a:ext uri="{FF2B5EF4-FFF2-40B4-BE49-F238E27FC236}">
                  <a16:creationId xmlns:a16="http://schemas.microsoft.com/office/drawing/2014/main" id="{4957BFE3-6F83-4B41-8290-3C05E4797A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8" y="1979"/>
              <a:ext cx="408" cy="431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49" name="Freeform 113">
              <a:extLst>
                <a:ext uri="{FF2B5EF4-FFF2-40B4-BE49-F238E27FC236}">
                  <a16:creationId xmlns:a16="http://schemas.microsoft.com/office/drawing/2014/main" id="{52C6F989-C716-4797-989F-4E193A154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6" y="1979"/>
              <a:ext cx="408" cy="431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50" name="Freeform 114">
              <a:extLst>
                <a:ext uri="{FF2B5EF4-FFF2-40B4-BE49-F238E27FC236}">
                  <a16:creationId xmlns:a16="http://schemas.microsoft.com/office/drawing/2014/main" id="{2958DC2A-DF79-4C89-B982-C456F5EC3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3" y="2251"/>
              <a:ext cx="91" cy="159"/>
            </a:xfrm>
            <a:custGeom>
              <a:avLst/>
              <a:gdLst>
                <a:gd name="T0" fmla="*/ 0 w 91"/>
                <a:gd name="T1" fmla="*/ 159 h 159"/>
                <a:gd name="T2" fmla="*/ 91 w 91"/>
                <a:gd name="T3" fmla="*/ 0 h 159"/>
                <a:gd name="T4" fmla="*/ 91 w 91"/>
                <a:gd name="T5" fmla="*/ 159 h 159"/>
                <a:gd name="T6" fmla="*/ 0 w 91"/>
                <a:gd name="T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159">
                  <a:moveTo>
                    <a:pt x="0" y="159"/>
                  </a:moveTo>
                  <a:lnTo>
                    <a:pt x="91" y="0"/>
                  </a:lnTo>
                  <a:lnTo>
                    <a:pt x="91" y="159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51" name="Freeform 115">
              <a:extLst>
                <a:ext uri="{FF2B5EF4-FFF2-40B4-BE49-F238E27FC236}">
                  <a16:creationId xmlns:a16="http://schemas.microsoft.com/office/drawing/2014/main" id="{2983376D-5BF6-44B2-8B22-052F75A31F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" y="1979"/>
              <a:ext cx="114" cy="204"/>
            </a:xfrm>
            <a:custGeom>
              <a:avLst/>
              <a:gdLst>
                <a:gd name="T0" fmla="*/ 114 w 114"/>
                <a:gd name="T1" fmla="*/ 0 h 204"/>
                <a:gd name="T2" fmla="*/ 0 w 114"/>
                <a:gd name="T3" fmla="*/ 0 h 204"/>
                <a:gd name="T4" fmla="*/ 0 w 114"/>
                <a:gd name="T5" fmla="*/ 204 h 204"/>
                <a:gd name="T6" fmla="*/ 114 w 114"/>
                <a:gd name="T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204">
                  <a:moveTo>
                    <a:pt x="114" y="0"/>
                  </a:moveTo>
                  <a:lnTo>
                    <a:pt x="0" y="0"/>
                  </a:lnTo>
                  <a:lnTo>
                    <a:pt x="0" y="20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5652" name="Group 116">
            <a:extLst>
              <a:ext uri="{FF2B5EF4-FFF2-40B4-BE49-F238E27FC236}">
                <a16:creationId xmlns:a16="http://schemas.microsoft.com/office/drawing/2014/main" id="{3249E9A7-052C-4015-A804-32B7AA84D10D}"/>
              </a:ext>
            </a:extLst>
          </p:cNvPr>
          <p:cNvGrpSpPr>
            <a:grpSpLocks/>
          </p:cNvGrpSpPr>
          <p:nvPr/>
        </p:nvGrpSpPr>
        <p:grpSpPr bwMode="auto">
          <a:xfrm>
            <a:off x="7994650" y="871538"/>
            <a:ext cx="1422400" cy="1549400"/>
            <a:chOff x="4073" y="232"/>
            <a:chExt cx="896" cy="976"/>
          </a:xfrm>
        </p:grpSpPr>
        <p:grpSp>
          <p:nvGrpSpPr>
            <p:cNvPr id="65653" name="Group 117">
              <a:extLst>
                <a:ext uri="{FF2B5EF4-FFF2-40B4-BE49-F238E27FC236}">
                  <a16:creationId xmlns:a16="http://schemas.microsoft.com/office/drawing/2014/main" id="{D3F46119-E7D6-4B45-9C1A-A15E1EEA0A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73" y="233"/>
              <a:ext cx="896" cy="975"/>
              <a:chOff x="3574" y="233"/>
              <a:chExt cx="896" cy="975"/>
            </a:xfrm>
          </p:grpSpPr>
          <p:sp>
            <p:nvSpPr>
              <p:cNvPr id="65654" name="Rectangle 118">
                <a:extLst>
                  <a:ext uri="{FF2B5EF4-FFF2-40B4-BE49-F238E27FC236}">
                    <a16:creationId xmlns:a16="http://schemas.microsoft.com/office/drawing/2014/main" id="{3243EB52-C98B-485A-8AEA-6DE52D5B5D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4" y="1117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55" name="Rectangle 119">
                <a:extLst>
                  <a:ext uri="{FF2B5EF4-FFF2-40B4-BE49-F238E27FC236}">
                    <a16:creationId xmlns:a16="http://schemas.microsoft.com/office/drawing/2014/main" id="{50EC1131-CF65-46D0-A2C5-3F232B751E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4" y="1151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56" name="Rectangle 120">
                <a:extLst>
                  <a:ext uri="{FF2B5EF4-FFF2-40B4-BE49-F238E27FC236}">
                    <a16:creationId xmlns:a16="http://schemas.microsoft.com/office/drawing/2014/main" id="{4D35C999-2276-4C14-A39A-E3BD121EC6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1117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57" name="AutoShape 121">
                <a:extLst>
                  <a:ext uri="{FF2B5EF4-FFF2-40B4-BE49-F238E27FC236}">
                    <a16:creationId xmlns:a16="http://schemas.microsoft.com/office/drawing/2014/main" id="{0CB5E423-92C5-453C-9BDE-2A4A9DB94E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4" y="233"/>
                <a:ext cx="737" cy="748"/>
              </a:xfrm>
              <a:prstGeom prst="roundRect">
                <a:avLst>
                  <a:gd name="adj" fmla="val 3528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58" name="AutoShape 122">
                <a:extLst>
                  <a:ext uri="{FF2B5EF4-FFF2-40B4-BE49-F238E27FC236}">
                    <a16:creationId xmlns:a16="http://schemas.microsoft.com/office/drawing/2014/main" id="{12F270EB-30FA-4B2E-9B28-DA3750C31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1" y="233"/>
                <a:ext cx="23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59" name="AutoShape 123">
                <a:extLst>
                  <a:ext uri="{FF2B5EF4-FFF2-40B4-BE49-F238E27FC236}">
                    <a16:creationId xmlns:a16="http://schemas.microsoft.com/office/drawing/2014/main" id="{71A59F2B-D05D-470D-8E53-75AD3DD87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1" y="233"/>
                <a:ext cx="22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0" name="Rectangle 124">
                <a:extLst>
                  <a:ext uri="{FF2B5EF4-FFF2-40B4-BE49-F238E27FC236}">
                    <a16:creationId xmlns:a16="http://schemas.microsoft.com/office/drawing/2014/main" id="{AFAC042C-2C0B-476F-9E99-CFFE7AEA7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1151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661" name="Group 125">
              <a:extLst>
                <a:ext uri="{FF2B5EF4-FFF2-40B4-BE49-F238E27FC236}">
                  <a16:creationId xmlns:a16="http://schemas.microsoft.com/office/drawing/2014/main" id="{326FF2E6-6AB1-4C81-9FCD-A935DB64AB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73" y="232"/>
              <a:ext cx="896" cy="975"/>
              <a:chOff x="1113" y="233"/>
              <a:chExt cx="896" cy="975"/>
            </a:xfrm>
          </p:grpSpPr>
          <p:sp>
            <p:nvSpPr>
              <p:cNvPr id="65662" name="Rectangle 126" descr="紙ふぶき (大)">
                <a:extLst>
                  <a:ext uri="{FF2B5EF4-FFF2-40B4-BE49-F238E27FC236}">
                    <a16:creationId xmlns:a16="http://schemas.microsoft.com/office/drawing/2014/main" id="{1200D988-E287-4C5E-BE16-4B649D8E71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117"/>
                <a:ext cx="136" cy="34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3" name="Rectangle 127" descr="紙ふぶき (大)">
                <a:extLst>
                  <a:ext uri="{FF2B5EF4-FFF2-40B4-BE49-F238E27FC236}">
                    <a16:creationId xmlns:a16="http://schemas.microsoft.com/office/drawing/2014/main" id="{A75B5F13-49C2-4621-B633-CFD584FD5B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151"/>
                <a:ext cx="136" cy="57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4" name="Rectangle 128" descr="紙ふぶき (大)">
                <a:extLst>
                  <a:ext uri="{FF2B5EF4-FFF2-40B4-BE49-F238E27FC236}">
                    <a16:creationId xmlns:a16="http://schemas.microsoft.com/office/drawing/2014/main" id="{F9381A0B-5ED7-4560-B1FD-87FFEDD8F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3" y="1117"/>
                <a:ext cx="136" cy="34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5" name="AutoShape 129">
                <a:extLst>
                  <a:ext uri="{FF2B5EF4-FFF2-40B4-BE49-F238E27FC236}">
                    <a16:creationId xmlns:a16="http://schemas.microsoft.com/office/drawing/2014/main" id="{545D3A33-025B-4E21-8E7B-2F2487654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3" y="233"/>
                <a:ext cx="737" cy="748"/>
              </a:xfrm>
              <a:prstGeom prst="roundRect">
                <a:avLst>
                  <a:gd name="adj" fmla="val 3528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6" name="Rectangle 130">
                <a:extLst>
                  <a:ext uri="{FF2B5EF4-FFF2-40B4-BE49-F238E27FC236}">
                    <a16:creationId xmlns:a16="http://schemas.microsoft.com/office/drawing/2014/main" id="{6059328F-76D8-4CBE-99D3-8BAE8AF18E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743"/>
                <a:ext cx="692" cy="216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7" name="Rectangle 131" descr="ひし形 (枠のみ)">
                <a:extLst>
                  <a:ext uri="{FF2B5EF4-FFF2-40B4-BE49-F238E27FC236}">
                    <a16:creationId xmlns:a16="http://schemas.microsoft.com/office/drawing/2014/main" id="{394EB8EF-30DB-4B55-89CD-5C81B0C29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255"/>
                <a:ext cx="692" cy="465"/>
              </a:xfrm>
              <a:prstGeom prst="rect">
                <a:avLst/>
              </a:prstGeom>
              <a:pattFill prst="openDmnd">
                <a:fgClr>
                  <a:srgbClr val="FFCC00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8" name="AutoShape 132">
                <a:extLst>
                  <a:ext uri="{FF2B5EF4-FFF2-40B4-BE49-F238E27FC236}">
                    <a16:creationId xmlns:a16="http://schemas.microsoft.com/office/drawing/2014/main" id="{32060109-40F2-4801-8CC8-3FE211604A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233"/>
                <a:ext cx="23" cy="907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9" name="AutoShape 133">
                <a:extLst>
                  <a:ext uri="{FF2B5EF4-FFF2-40B4-BE49-F238E27FC236}">
                    <a16:creationId xmlns:a16="http://schemas.microsoft.com/office/drawing/2014/main" id="{B210817F-673B-4859-A55C-6A862D76CB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0" y="233"/>
                <a:ext cx="22" cy="907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70" name="Rectangle 134" descr="紙ふぶき (大)">
                <a:extLst>
                  <a:ext uri="{FF2B5EF4-FFF2-40B4-BE49-F238E27FC236}">
                    <a16:creationId xmlns:a16="http://schemas.microsoft.com/office/drawing/2014/main" id="{53D8E40D-6FB7-4159-AD38-4BCC76499B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3" y="1151"/>
                <a:ext cx="136" cy="57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71" name="Freeform 135">
                <a:extLst>
                  <a:ext uri="{FF2B5EF4-FFF2-40B4-BE49-F238E27FC236}">
                    <a16:creationId xmlns:a16="http://schemas.microsoft.com/office/drawing/2014/main" id="{76CBC136-D9C3-4DB6-BFC2-9EDBE81707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7" y="743"/>
                <a:ext cx="204" cy="216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72" name="Freeform 136">
                <a:extLst>
                  <a:ext uri="{FF2B5EF4-FFF2-40B4-BE49-F238E27FC236}">
                    <a16:creationId xmlns:a16="http://schemas.microsoft.com/office/drawing/2014/main" id="{58BF3880-AD69-49E2-B761-61E5E1DD09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743"/>
                <a:ext cx="204" cy="216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73" name="Freeform 137">
                <a:extLst>
                  <a:ext uri="{FF2B5EF4-FFF2-40B4-BE49-F238E27FC236}">
                    <a16:creationId xmlns:a16="http://schemas.microsoft.com/office/drawing/2014/main" id="{D865B0D9-76C5-4BA4-BAA9-C9680BC366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4" y="743"/>
                <a:ext cx="204" cy="216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74" name="Freeform 138">
                <a:extLst>
                  <a:ext uri="{FF2B5EF4-FFF2-40B4-BE49-F238E27FC236}">
                    <a16:creationId xmlns:a16="http://schemas.microsoft.com/office/drawing/2014/main" id="{810585F0-DCA5-4A8B-98F9-229932A3E0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" y="743"/>
                <a:ext cx="204" cy="216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75" name="Freeform 139">
                <a:extLst>
                  <a:ext uri="{FF2B5EF4-FFF2-40B4-BE49-F238E27FC236}">
                    <a16:creationId xmlns:a16="http://schemas.microsoft.com/office/drawing/2014/main" id="{CD078AC5-57D8-4F29-82C3-D25FBA42D0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2" y="879"/>
                <a:ext cx="45" cy="80"/>
              </a:xfrm>
              <a:custGeom>
                <a:avLst/>
                <a:gdLst>
                  <a:gd name="T0" fmla="*/ 0 w 91"/>
                  <a:gd name="T1" fmla="*/ 159 h 159"/>
                  <a:gd name="T2" fmla="*/ 91 w 91"/>
                  <a:gd name="T3" fmla="*/ 0 h 159"/>
                  <a:gd name="T4" fmla="*/ 91 w 91"/>
                  <a:gd name="T5" fmla="*/ 159 h 159"/>
                  <a:gd name="T6" fmla="*/ 0 w 91"/>
                  <a:gd name="T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159">
                    <a:moveTo>
                      <a:pt x="0" y="159"/>
                    </a:moveTo>
                    <a:lnTo>
                      <a:pt x="91" y="0"/>
                    </a:lnTo>
                    <a:lnTo>
                      <a:pt x="91" y="159"/>
                    </a:lnTo>
                    <a:lnTo>
                      <a:pt x="0" y="15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76" name="Freeform 140">
                <a:extLst>
                  <a:ext uri="{FF2B5EF4-FFF2-40B4-BE49-F238E27FC236}">
                    <a16:creationId xmlns:a16="http://schemas.microsoft.com/office/drawing/2014/main" id="{10F06C88-DACC-4EA7-9E1D-21E46C2B74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5" y="743"/>
                <a:ext cx="57" cy="102"/>
              </a:xfrm>
              <a:custGeom>
                <a:avLst/>
                <a:gdLst>
                  <a:gd name="T0" fmla="*/ 114 w 114"/>
                  <a:gd name="T1" fmla="*/ 0 h 204"/>
                  <a:gd name="T2" fmla="*/ 0 w 114"/>
                  <a:gd name="T3" fmla="*/ 0 h 204"/>
                  <a:gd name="T4" fmla="*/ 0 w 114"/>
                  <a:gd name="T5" fmla="*/ 204 h 204"/>
                  <a:gd name="T6" fmla="*/ 114 w 114"/>
                  <a:gd name="T7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04">
                    <a:moveTo>
                      <a:pt x="114" y="0"/>
                    </a:moveTo>
                    <a:lnTo>
                      <a:pt x="0" y="0"/>
                    </a:lnTo>
                    <a:lnTo>
                      <a:pt x="0" y="204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5677" name="Group 141">
            <a:extLst>
              <a:ext uri="{FF2B5EF4-FFF2-40B4-BE49-F238E27FC236}">
                <a16:creationId xmlns:a16="http://schemas.microsoft.com/office/drawing/2014/main" id="{949CCD40-2976-4A56-8F96-2262B8D9CE77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2816225"/>
            <a:ext cx="1422400" cy="1549400"/>
            <a:chOff x="4050" y="1320"/>
            <a:chExt cx="896" cy="976"/>
          </a:xfrm>
        </p:grpSpPr>
        <p:grpSp>
          <p:nvGrpSpPr>
            <p:cNvPr id="65678" name="Group 142">
              <a:extLst>
                <a:ext uri="{FF2B5EF4-FFF2-40B4-BE49-F238E27FC236}">
                  <a16:creationId xmlns:a16="http://schemas.microsoft.com/office/drawing/2014/main" id="{4493EBC1-6845-4303-8B02-D6308C6109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0" y="1321"/>
              <a:ext cx="896" cy="975"/>
              <a:chOff x="3551" y="1321"/>
              <a:chExt cx="896" cy="975"/>
            </a:xfrm>
          </p:grpSpPr>
          <p:sp>
            <p:nvSpPr>
              <p:cNvPr id="65679" name="Rectangle 143">
                <a:extLst>
                  <a:ext uri="{FF2B5EF4-FFF2-40B4-BE49-F238E27FC236}">
                    <a16:creationId xmlns:a16="http://schemas.microsoft.com/office/drawing/2014/main" id="{B1278D4F-D48D-4BAC-8DEE-F2F5352B0D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205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0" name="Rectangle 144">
                <a:extLst>
                  <a:ext uri="{FF2B5EF4-FFF2-40B4-BE49-F238E27FC236}">
                    <a16:creationId xmlns:a16="http://schemas.microsoft.com/office/drawing/2014/main" id="{1047F01E-E0EC-4D1C-B149-E3A8308F78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239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1" name="Rectangle 145">
                <a:extLst>
                  <a:ext uri="{FF2B5EF4-FFF2-40B4-BE49-F238E27FC236}">
                    <a16:creationId xmlns:a16="http://schemas.microsoft.com/office/drawing/2014/main" id="{4E04F5B4-D8EE-4AED-917E-22B4E0C79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1" y="2205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2" name="AutoShape 146">
                <a:extLst>
                  <a:ext uri="{FF2B5EF4-FFF2-40B4-BE49-F238E27FC236}">
                    <a16:creationId xmlns:a16="http://schemas.microsoft.com/office/drawing/2014/main" id="{392BB29D-3904-4964-8AE0-81B4C13128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1" y="1321"/>
                <a:ext cx="737" cy="748"/>
              </a:xfrm>
              <a:prstGeom prst="roundRect">
                <a:avLst>
                  <a:gd name="adj" fmla="val 3528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3" name="AutoShape 147">
                <a:extLst>
                  <a:ext uri="{FF2B5EF4-FFF2-40B4-BE49-F238E27FC236}">
                    <a16:creationId xmlns:a16="http://schemas.microsoft.com/office/drawing/2014/main" id="{3F954DF0-A7E0-49C6-A62A-9A90BD045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1321"/>
                <a:ext cx="23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4" name="AutoShape 148">
                <a:extLst>
                  <a:ext uri="{FF2B5EF4-FFF2-40B4-BE49-F238E27FC236}">
                    <a16:creationId xmlns:a16="http://schemas.microsoft.com/office/drawing/2014/main" id="{A3DC5465-FFE5-486D-B3CC-89121A36D1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8" y="1321"/>
                <a:ext cx="22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5" name="Rectangle 149">
                <a:extLst>
                  <a:ext uri="{FF2B5EF4-FFF2-40B4-BE49-F238E27FC236}">
                    <a16:creationId xmlns:a16="http://schemas.microsoft.com/office/drawing/2014/main" id="{5093F912-E4FA-4787-8313-3E5A90B293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1" y="2239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686" name="Group 150">
              <a:extLst>
                <a:ext uri="{FF2B5EF4-FFF2-40B4-BE49-F238E27FC236}">
                  <a16:creationId xmlns:a16="http://schemas.microsoft.com/office/drawing/2014/main" id="{C52BD234-83E0-4CC7-BF1E-E7B27CB48D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0" y="1320"/>
              <a:ext cx="896" cy="975"/>
              <a:chOff x="466" y="958"/>
              <a:chExt cx="1792" cy="1951"/>
            </a:xfrm>
          </p:grpSpPr>
          <p:sp>
            <p:nvSpPr>
              <p:cNvPr id="65687" name="Rectangle 151" descr="紙ふぶき (大)">
                <a:extLst>
                  <a:ext uri="{FF2B5EF4-FFF2-40B4-BE49-F238E27FC236}">
                    <a16:creationId xmlns:a16="http://schemas.microsoft.com/office/drawing/2014/main" id="{B0010340-938A-4B50-92EF-3CA44068EF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8" name="Rectangle 152" descr="紙ふぶき (大)">
                <a:extLst>
                  <a:ext uri="{FF2B5EF4-FFF2-40B4-BE49-F238E27FC236}">
                    <a16:creationId xmlns:a16="http://schemas.microsoft.com/office/drawing/2014/main" id="{D6C5455B-A28E-4C1C-B391-E51B8A3A20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9" name="Rectangle 153" descr="紙ふぶき (大)">
                <a:extLst>
                  <a:ext uri="{FF2B5EF4-FFF2-40B4-BE49-F238E27FC236}">
                    <a16:creationId xmlns:a16="http://schemas.microsoft.com/office/drawing/2014/main" id="{AB3CEB17-0295-4571-B2A7-FB21CD1500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90" name="AutoShape 154">
                <a:extLst>
                  <a:ext uri="{FF2B5EF4-FFF2-40B4-BE49-F238E27FC236}">
                    <a16:creationId xmlns:a16="http://schemas.microsoft.com/office/drawing/2014/main" id="{CF58CDA6-266A-4624-A794-5CDF006B29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958"/>
                <a:ext cx="1474" cy="1497"/>
              </a:xfrm>
              <a:prstGeom prst="roundRect">
                <a:avLst>
                  <a:gd name="adj" fmla="val 3528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91" name="Rectangle 155">
                <a:extLst>
                  <a:ext uri="{FF2B5EF4-FFF2-40B4-BE49-F238E27FC236}">
                    <a16:creationId xmlns:a16="http://schemas.microsoft.com/office/drawing/2014/main" id="{D53BF7BF-CFE2-4CBE-BDBE-C4E15F6096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1979"/>
                <a:ext cx="1383" cy="431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92" name="Rectangle 156" descr="ひし形 (枠のみ)">
                <a:extLst>
                  <a:ext uri="{FF2B5EF4-FFF2-40B4-BE49-F238E27FC236}">
                    <a16:creationId xmlns:a16="http://schemas.microsoft.com/office/drawing/2014/main" id="{71F82659-6979-453C-A00A-528D36D861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1003"/>
                <a:ext cx="1383" cy="930"/>
              </a:xfrm>
              <a:prstGeom prst="rect">
                <a:avLst/>
              </a:prstGeom>
              <a:pattFill prst="openDmnd">
                <a:fgClr>
                  <a:srgbClr val="FFCC00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93" name="AutoShape 157">
                <a:extLst>
                  <a:ext uri="{FF2B5EF4-FFF2-40B4-BE49-F238E27FC236}">
                    <a16:creationId xmlns:a16="http://schemas.microsoft.com/office/drawing/2014/main" id="{A4E94BCF-B9E0-4159-9C3A-E2A773B1A7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94" name="AutoShape 158">
                <a:extLst>
                  <a:ext uri="{FF2B5EF4-FFF2-40B4-BE49-F238E27FC236}">
                    <a16:creationId xmlns:a16="http://schemas.microsoft.com/office/drawing/2014/main" id="{B1DB0A22-574F-4F2C-8580-A05BA746C7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95" name="Rectangle 159" descr="紙ふぶき (大)">
                <a:extLst>
                  <a:ext uri="{FF2B5EF4-FFF2-40B4-BE49-F238E27FC236}">
                    <a16:creationId xmlns:a16="http://schemas.microsoft.com/office/drawing/2014/main" id="{AFCD0FB8-CDFA-44DD-AEF4-BE9A2CC65E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96" name="Freeform 160">
                <a:extLst>
                  <a:ext uri="{FF2B5EF4-FFF2-40B4-BE49-F238E27FC236}">
                    <a16:creationId xmlns:a16="http://schemas.microsoft.com/office/drawing/2014/main" id="{F4B44859-D6F2-49F1-90AC-5893255B2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97" name="Freeform 161">
                <a:extLst>
                  <a:ext uri="{FF2B5EF4-FFF2-40B4-BE49-F238E27FC236}">
                    <a16:creationId xmlns:a16="http://schemas.microsoft.com/office/drawing/2014/main" id="{9134E71E-5423-4DDF-B272-D5A2A08AD3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1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98" name="Freeform 162">
                <a:extLst>
                  <a:ext uri="{FF2B5EF4-FFF2-40B4-BE49-F238E27FC236}">
                    <a16:creationId xmlns:a16="http://schemas.microsoft.com/office/drawing/2014/main" id="{AC5EB9BC-ABAC-4172-9DBC-25B3E7BA83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8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99" name="Freeform 163">
                <a:extLst>
                  <a:ext uri="{FF2B5EF4-FFF2-40B4-BE49-F238E27FC236}">
                    <a16:creationId xmlns:a16="http://schemas.microsoft.com/office/drawing/2014/main" id="{F69E4AA1-E447-40EE-9418-7E63172218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6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00" name="Freeform 164">
                <a:extLst>
                  <a:ext uri="{FF2B5EF4-FFF2-40B4-BE49-F238E27FC236}">
                    <a16:creationId xmlns:a16="http://schemas.microsoft.com/office/drawing/2014/main" id="{4B3D210F-4854-4A03-80CF-1A4912ED9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3" y="2251"/>
                <a:ext cx="91" cy="159"/>
              </a:xfrm>
              <a:custGeom>
                <a:avLst/>
                <a:gdLst>
                  <a:gd name="T0" fmla="*/ 0 w 91"/>
                  <a:gd name="T1" fmla="*/ 159 h 159"/>
                  <a:gd name="T2" fmla="*/ 91 w 91"/>
                  <a:gd name="T3" fmla="*/ 0 h 159"/>
                  <a:gd name="T4" fmla="*/ 91 w 91"/>
                  <a:gd name="T5" fmla="*/ 159 h 159"/>
                  <a:gd name="T6" fmla="*/ 0 w 91"/>
                  <a:gd name="T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159">
                    <a:moveTo>
                      <a:pt x="0" y="159"/>
                    </a:moveTo>
                    <a:lnTo>
                      <a:pt x="91" y="0"/>
                    </a:lnTo>
                    <a:lnTo>
                      <a:pt x="91" y="159"/>
                    </a:lnTo>
                    <a:lnTo>
                      <a:pt x="0" y="15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01" name="Freeform 165">
                <a:extLst>
                  <a:ext uri="{FF2B5EF4-FFF2-40B4-BE49-F238E27FC236}">
                    <a16:creationId xmlns:a16="http://schemas.microsoft.com/office/drawing/2014/main" id="{04B9FF8B-F2AA-4AF1-969C-574B799AA6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" y="1979"/>
                <a:ext cx="114" cy="204"/>
              </a:xfrm>
              <a:custGeom>
                <a:avLst/>
                <a:gdLst>
                  <a:gd name="T0" fmla="*/ 114 w 114"/>
                  <a:gd name="T1" fmla="*/ 0 h 204"/>
                  <a:gd name="T2" fmla="*/ 0 w 114"/>
                  <a:gd name="T3" fmla="*/ 0 h 204"/>
                  <a:gd name="T4" fmla="*/ 0 w 114"/>
                  <a:gd name="T5" fmla="*/ 204 h 204"/>
                  <a:gd name="T6" fmla="*/ 114 w 114"/>
                  <a:gd name="T7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04">
                    <a:moveTo>
                      <a:pt x="114" y="0"/>
                    </a:moveTo>
                    <a:lnTo>
                      <a:pt x="0" y="0"/>
                    </a:lnTo>
                    <a:lnTo>
                      <a:pt x="0" y="204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5879" name="Group 343">
            <a:extLst>
              <a:ext uri="{FF2B5EF4-FFF2-40B4-BE49-F238E27FC236}">
                <a16:creationId xmlns:a16="http://schemas.microsoft.com/office/drawing/2014/main" id="{7C01BEFE-F00D-481C-BA02-DCBFD7348370}"/>
              </a:ext>
            </a:extLst>
          </p:cNvPr>
          <p:cNvGrpSpPr>
            <a:grpSpLocks/>
          </p:cNvGrpSpPr>
          <p:nvPr/>
        </p:nvGrpSpPr>
        <p:grpSpPr bwMode="auto">
          <a:xfrm>
            <a:off x="6118225" y="871538"/>
            <a:ext cx="1422400" cy="1547812"/>
            <a:chOff x="3007" y="232"/>
            <a:chExt cx="896" cy="975"/>
          </a:xfrm>
        </p:grpSpPr>
        <p:grpSp>
          <p:nvGrpSpPr>
            <p:cNvPr id="65702" name="Group 166">
              <a:extLst>
                <a:ext uri="{FF2B5EF4-FFF2-40B4-BE49-F238E27FC236}">
                  <a16:creationId xmlns:a16="http://schemas.microsoft.com/office/drawing/2014/main" id="{980FB819-6107-409F-9BC2-60A773D50B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7" y="232"/>
              <a:ext cx="896" cy="975"/>
              <a:chOff x="2406" y="2025"/>
              <a:chExt cx="896" cy="975"/>
            </a:xfrm>
          </p:grpSpPr>
          <p:sp>
            <p:nvSpPr>
              <p:cNvPr id="65703" name="Rectangle 167" descr="紙ふぶき (大)">
                <a:extLst>
                  <a:ext uri="{FF2B5EF4-FFF2-40B4-BE49-F238E27FC236}">
                    <a16:creationId xmlns:a16="http://schemas.microsoft.com/office/drawing/2014/main" id="{0BEDA008-703A-4DC3-A1BA-C814F014E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6" y="2909"/>
                <a:ext cx="136" cy="34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4" name="Rectangle 168" descr="紙ふぶき (大)">
                <a:extLst>
                  <a:ext uri="{FF2B5EF4-FFF2-40B4-BE49-F238E27FC236}">
                    <a16:creationId xmlns:a16="http://schemas.microsoft.com/office/drawing/2014/main" id="{0A0E9802-73CF-4C83-8737-DABA7F2783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6" y="2943"/>
                <a:ext cx="136" cy="57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5" name="Rectangle 169" descr="紙ふぶき (大)">
                <a:extLst>
                  <a:ext uri="{FF2B5EF4-FFF2-40B4-BE49-F238E27FC236}">
                    <a16:creationId xmlns:a16="http://schemas.microsoft.com/office/drawing/2014/main" id="{E4665394-A688-44BF-BB50-7F361DFB1D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6" y="2909"/>
                <a:ext cx="136" cy="34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6" name="AutoShape 170">
                <a:extLst>
                  <a:ext uri="{FF2B5EF4-FFF2-40B4-BE49-F238E27FC236}">
                    <a16:creationId xmlns:a16="http://schemas.microsoft.com/office/drawing/2014/main" id="{FB52BD08-EDC3-41FE-A5E8-E6CCD907FA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6" y="2025"/>
                <a:ext cx="737" cy="748"/>
              </a:xfrm>
              <a:prstGeom prst="roundRect">
                <a:avLst>
                  <a:gd name="adj" fmla="val 3528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7" name="Rectangle 171">
                <a:extLst>
                  <a:ext uri="{FF2B5EF4-FFF2-40B4-BE49-F238E27FC236}">
                    <a16:creationId xmlns:a16="http://schemas.microsoft.com/office/drawing/2014/main" id="{78BE6E2A-0F81-450D-9692-62F175D1D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8" y="2535"/>
                <a:ext cx="692" cy="216"/>
              </a:xfrm>
              <a:prstGeom prst="rect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8" name="Rectangle 172" descr="ひし形 (枠のみ)">
                <a:extLst>
                  <a:ext uri="{FF2B5EF4-FFF2-40B4-BE49-F238E27FC236}">
                    <a16:creationId xmlns:a16="http://schemas.microsoft.com/office/drawing/2014/main" id="{0787319B-AB7B-459B-B969-3DC8C17FD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8" y="2047"/>
                <a:ext cx="692" cy="465"/>
              </a:xfrm>
              <a:prstGeom prst="rect">
                <a:avLst/>
              </a:prstGeom>
              <a:pattFill prst="openDmnd">
                <a:fgClr>
                  <a:srgbClr val="FFCC00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9" name="AutoShape 173">
                <a:extLst>
                  <a:ext uri="{FF2B5EF4-FFF2-40B4-BE49-F238E27FC236}">
                    <a16:creationId xmlns:a16="http://schemas.microsoft.com/office/drawing/2014/main" id="{4AB6504C-BA7C-4361-966C-E340FEB7AA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3" y="2025"/>
                <a:ext cx="23" cy="90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10" name="AutoShape 174">
                <a:extLst>
                  <a:ext uri="{FF2B5EF4-FFF2-40B4-BE49-F238E27FC236}">
                    <a16:creationId xmlns:a16="http://schemas.microsoft.com/office/drawing/2014/main" id="{847FE34D-16A7-48AB-8BE4-36086B60F6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3" y="2025"/>
                <a:ext cx="22" cy="90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11" name="Rectangle 175" descr="紙ふぶき (大)">
                <a:extLst>
                  <a:ext uri="{FF2B5EF4-FFF2-40B4-BE49-F238E27FC236}">
                    <a16:creationId xmlns:a16="http://schemas.microsoft.com/office/drawing/2014/main" id="{612817BE-25A5-4390-92ED-7F36F8F328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6" y="2943"/>
                <a:ext cx="136" cy="57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12" name="Freeform 176">
                <a:extLst>
                  <a:ext uri="{FF2B5EF4-FFF2-40B4-BE49-F238E27FC236}">
                    <a16:creationId xmlns:a16="http://schemas.microsoft.com/office/drawing/2014/main" id="{17189166-60BA-4923-A032-8CE40A8C0E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0" y="2535"/>
                <a:ext cx="204" cy="216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13" name="Freeform 177">
                <a:extLst>
                  <a:ext uri="{FF2B5EF4-FFF2-40B4-BE49-F238E27FC236}">
                    <a16:creationId xmlns:a16="http://schemas.microsoft.com/office/drawing/2014/main" id="{3264EC09-760C-44FD-B58C-2F0D75D05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" y="2535"/>
                <a:ext cx="204" cy="216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14" name="Freeform 178">
                <a:extLst>
                  <a:ext uri="{FF2B5EF4-FFF2-40B4-BE49-F238E27FC236}">
                    <a16:creationId xmlns:a16="http://schemas.microsoft.com/office/drawing/2014/main" id="{8CACD63A-90AD-420E-8D9B-21C1B5272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7" y="2535"/>
                <a:ext cx="204" cy="216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15" name="Freeform 179">
                <a:extLst>
                  <a:ext uri="{FF2B5EF4-FFF2-40B4-BE49-F238E27FC236}">
                    <a16:creationId xmlns:a16="http://schemas.microsoft.com/office/drawing/2014/main" id="{D976A82B-A4A6-4C12-9F86-C7F01CD5F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6" y="2535"/>
                <a:ext cx="204" cy="216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16" name="Freeform 180">
                <a:extLst>
                  <a:ext uri="{FF2B5EF4-FFF2-40B4-BE49-F238E27FC236}">
                    <a16:creationId xmlns:a16="http://schemas.microsoft.com/office/drawing/2014/main" id="{E49CB9FC-E9B9-4941-95B0-7C29153689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5" y="2671"/>
                <a:ext cx="45" cy="80"/>
              </a:xfrm>
              <a:custGeom>
                <a:avLst/>
                <a:gdLst>
                  <a:gd name="T0" fmla="*/ 0 w 91"/>
                  <a:gd name="T1" fmla="*/ 159 h 159"/>
                  <a:gd name="T2" fmla="*/ 91 w 91"/>
                  <a:gd name="T3" fmla="*/ 0 h 159"/>
                  <a:gd name="T4" fmla="*/ 91 w 91"/>
                  <a:gd name="T5" fmla="*/ 159 h 159"/>
                  <a:gd name="T6" fmla="*/ 0 w 91"/>
                  <a:gd name="T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159">
                    <a:moveTo>
                      <a:pt x="0" y="159"/>
                    </a:moveTo>
                    <a:lnTo>
                      <a:pt x="91" y="0"/>
                    </a:lnTo>
                    <a:lnTo>
                      <a:pt x="91" y="159"/>
                    </a:lnTo>
                    <a:lnTo>
                      <a:pt x="0" y="15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17" name="Freeform 181">
                <a:extLst>
                  <a:ext uri="{FF2B5EF4-FFF2-40B4-BE49-F238E27FC236}">
                    <a16:creationId xmlns:a16="http://schemas.microsoft.com/office/drawing/2014/main" id="{2BF2680C-6BB9-46B2-A210-C691070E0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8" y="2535"/>
                <a:ext cx="57" cy="102"/>
              </a:xfrm>
              <a:custGeom>
                <a:avLst/>
                <a:gdLst>
                  <a:gd name="T0" fmla="*/ 114 w 114"/>
                  <a:gd name="T1" fmla="*/ 0 h 204"/>
                  <a:gd name="T2" fmla="*/ 0 w 114"/>
                  <a:gd name="T3" fmla="*/ 0 h 204"/>
                  <a:gd name="T4" fmla="*/ 0 w 114"/>
                  <a:gd name="T5" fmla="*/ 204 h 204"/>
                  <a:gd name="T6" fmla="*/ 114 w 114"/>
                  <a:gd name="T7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04">
                    <a:moveTo>
                      <a:pt x="114" y="0"/>
                    </a:moveTo>
                    <a:lnTo>
                      <a:pt x="0" y="0"/>
                    </a:lnTo>
                    <a:lnTo>
                      <a:pt x="0" y="204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734" name="Group 198">
              <a:extLst>
                <a:ext uri="{FF2B5EF4-FFF2-40B4-BE49-F238E27FC236}">
                  <a16:creationId xmlns:a16="http://schemas.microsoft.com/office/drawing/2014/main" id="{AA8BB636-450B-4E0A-A36F-564C2C2D7A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88" y="822"/>
              <a:ext cx="522" cy="66"/>
              <a:chOff x="2614" y="378"/>
              <a:chExt cx="693" cy="87"/>
            </a:xfrm>
          </p:grpSpPr>
          <p:grpSp>
            <p:nvGrpSpPr>
              <p:cNvPr id="65735" name="Group 199">
                <a:extLst>
                  <a:ext uri="{FF2B5EF4-FFF2-40B4-BE49-F238E27FC236}">
                    <a16:creationId xmlns:a16="http://schemas.microsoft.com/office/drawing/2014/main" id="{9B16772A-74D8-4A36-B218-5B0B4BA526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14" y="378"/>
                <a:ext cx="693" cy="87"/>
                <a:chOff x="1170" y="2001"/>
                <a:chExt cx="1269" cy="159"/>
              </a:xfrm>
            </p:grpSpPr>
            <p:sp>
              <p:nvSpPr>
                <p:cNvPr id="65736" name="AutoShape 200">
                  <a:extLst>
                    <a:ext uri="{FF2B5EF4-FFF2-40B4-BE49-F238E27FC236}">
                      <a16:creationId xmlns:a16="http://schemas.microsoft.com/office/drawing/2014/main" id="{8430C61C-216F-4D82-BD7C-4DF809BEA0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2001"/>
                  <a:ext cx="159" cy="159"/>
                </a:xfrm>
                <a:prstGeom prst="plus">
                  <a:avLst>
                    <a:gd name="adj" fmla="val 35222"/>
                  </a:avLst>
                </a:prstGeom>
                <a:solidFill>
                  <a:srgbClr val="000000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37" name="WordArt 201">
                  <a:extLst>
                    <a:ext uri="{FF2B5EF4-FFF2-40B4-BE49-F238E27FC236}">
                      <a16:creationId xmlns:a16="http://schemas.microsoft.com/office/drawing/2014/main" id="{8264B008-9A8A-49AC-BCD6-244B8BF4329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170" y="2001"/>
                  <a:ext cx="408" cy="136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2857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安　全</a:t>
                  </a:r>
                </a:p>
              </p:txBody>
            </p:sp>
            <p:sp>
              <p:nvSpPr>
                <p:cNvPr id="65738" name="WordArt 202">
                  <a:extLst>
                    <a:ext uri="{FF2B5EF4-FFF2-40B4-BE49-F238E27FC236}">
                      <a16:creationId xmlns:a16="http://schemas.microsoft.com/office/drawing/2014/main" id="{5B8AE946-E16A-4118-97CA-65D9741CE993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031" y="2001"/>
                  <a:ext cx="408" cy="136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2857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第　一</a:t>
                  </a:r>
                </a:p>
              </p:txBody>
            </p:sp>
          </p:grpSp>
          <p:grpSp>
            <p:nvGrpSpPr>
              <p:cNvPr id="65739" name="Group 203">
                <a:extLst>
                  <a:ext uri="{FF2B5EF4-FFF2-40B4-BE49-F238E27FC236}">
                    <a16:creationId xmlns:a16="http://schemas.microsoft.com/office/drawing/2014/main" id="{47C4405E-1B9C-40B1-9E12-A86D8F0247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14" y="378"/>
                <a:ext cx="693" cy="87"/>
                <a:chOff x="1170" y="2001"/>
                <a:chExt cx="1269" cy="159"/>
              </a:xfrm>
            </p:grpSpPr>
            <p:sp>
              <p:nvSpPr>
                <p:cNvPr id="65740" name="AutoShape 204">
                  <a:extLst>
                    <a:ext uri="{FF2B5EF4-FFF2-40B4-BE49-F238E27FC236}">
                      <a16:creationId xmlns:a16="http://schemas.microsoft.com/office/drawing/2014/main" id="{B0FEF6C7-794B-40B4-BC57-A4CA30C276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2001"/>
                  <a:ext cx="159" cy="159"/>
                </a:xfrm>
                <a:prstGeom prst="plus">
                  <a:avLst>
                    <a:gd name="adj" fmla="val 35222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41" name="WordArt 205">
                  <a:extLst>
                    <a:ext uri="{FF2B5EF4-FFF2-40B4-BE49-F238E27FC236}">
                      <a16:creationId xmlns:a16="http://schemas.microsoft.com/office/drawing/2014/main" id="{8905E6BA-03FF-4040-85C4-1F3FE09DA09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170" y="2001"/>
                  <a:ext cx="408" cy="136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安　全</a:t>
                  </a:r>
                </a:p>
              </p:txBody>
            </p:sp>
            <p:sp>
              <p:nvSpPr>
                <p:cNvPr id="65742" name="WordArt 206">
                  <a:extLst>
                    <a:ext uri="{FF2B5EF4-FFF2-40B4-BE49-F238E27FC236}">
                      <a16:creationId xmlns:a16="http://schemas.microsoft.com/office/drawing/2014/main" id="{4FC04D76-7CD6-43ED-8B49-3C9BCFC6CAA4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031" y="2001"/>
                  <a:ext cx="408" cy="136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第　一</a:t>
                  </a:r>
                </a:p>
              </p:txBody>
            </p:sp>
          </p:grpSp>
        </p:grpSp>
      </p:grpSp>
      <p:grpSp>
        <p:nvGrpSpPr>
          <p:cNvPr id="65878" name="Group 342">
            <a:extLst>
              <a:ext uri="{FF2B5EF4-FFF2-40B4-BE49-F238E27FC236}">
                <a16:creationId xmlns:a16="http://schemas.microsoft.com/office/drawing/2014/main" id="{800E1448-5A3F-4CC2-B215-57A0F3FCDCBF}"/>
              </a:ext>
            </a:extLst>
          </p:cNvPr>
          <p:cNvGrpSpPr>
            <a:grpSpLocks/>
          </p:cNvGrpSpPr>
          <p:nvPr/>
        </p:nvGrpSpPr>
        <p:grpSpPr bwMode="auto">
          <a:xfrm>
            <a:off x="6103938" y="2817813"/>
            <a:ext cx="1422400" cy="1547812"/>
            <a:chOff x="3097" y="1775"/>
            <a:chExt cx="896" cy="975"/>
          </a:xfrm>
        </p:grpSpPr>
        <p:grpSp>
          <p:nvGrpSpPr>
            <p:cNvPr id="65718" name="Group 182">
              <a:extLst>
                <a:ext uri="{FF2B5EF4-FFF2-40B4-BE49-F238E27FC236}">
                  <a16:creationId xmlns:a16="http://schemas.microsoft.com/office/drawing/2014/main" id="{587D9967-95F5-459D-87E1-B3555D9B0F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7" y="1775"/>
              <a:ext cx="896" cy="975"/>
              <a:chOff x="466" y="958"/>
              <a:chExt cx="1792" cy="1951"/>
            </a:xfrm>
          </p:grpSpPr>
          <p:sp>
            <p:nvSpPr>
              <p:cNvPr id="65719" name="Rectangle 183" descr="紙ふぶき (大)">
                <a:extLst>
                  <a:ext uri="{FF2B5EF4-FFF2-40B4-BE49-F238E27FC236}">
                    <a16:creationId xmlns:a16="http://schemas.microsoft.com/office/drawing/2014/main" id="{AA1C91D7-08A3-46B7-98ED-CF0D229889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0" name="Rectangle 184" descr="紙ふぶき (大)">
                <a:extLst>
                  <a:ext uri="{FF2B5EF4-FFF2-40B4-BE49-F238E27FC236}">
                    <a16:creationId xmlns:a16="http://schemas.microsoft.com/office/drawing/2014/main" id="{077EEB99-5C3A-480A-B6D3-70367E433C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1" name="Rectangle 185" descr="紙ふぶき (大)">
                <a:extLst>
                  <a:ext uri="{FF2B5EF4-FFF2-40B4-BE49-F238E27FC236}">
                    <a16:creationId xmlns:a16="http://schemas.microsoft.com/office/drawing/2014/main" id="{DF5B8A86-4C6A-4A9C-843F-2E0BD51F42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2" name="AutoShape 186">
                <a:extLst>
                  <a:ext uri="{FF2B5EF4-FFF2-40B4-BE49-F238E27FC236}">
                    <a16:creationId xmlns:a16="http://schemas.microsoft.com/office/drawing/2014/main" id="{653F9C59-860D-49AB-9122-259919C766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958"/>
                <a:ext cx="1474" cy="1497"/>
              </a:xfrm>
              <a:prstGeom prst="roundRect">
                <a:avLst>
                  <a:gd name="adj" fmla="val 3528"/>
                </a:avLst>
              </a:pr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3" name="Rectangle 187">
                <a:extLst>
                  <a:ext uri="{FF2B5EF4-FFF2-40B4-BE49-F238E27FC236}">
                    <a16:creationId xmlns:a16="http://schemas.microsoft.com/office/drawing/2014/main" id="{167E55E5-46F7-44BC-9B94-FB361446F7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1979"/>
                <a:ext cx="1383" cy="431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4" name="Rectangle 188" descr="ひし形 (枠のみ)">
                <a:extLst>
                  <a:ext uri="{FF2B5EF4-FFF2-40B4-BE49-F238E27FC236}">
                    <a16:creationId xmlns:a16="http://schemas.microsoft.com/office/drawing/2014/main" id="{1488BAFA-0DA7-42DC-A0BC-6A40E3CF0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1003"/>
                <a:ext cx="1383" cy="930"/>
              </a:xfrm>
              <a:prstGeom prst="rect">
                <a:avLst/>
              </a:prstGeom>
              <a:pattFill prst="openDmnd">
                <a:fgClr>
                  <a:srgbClr val="FFCC00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5" name="AutoShape 189">
                <a:extLst>
                  <a:ext uri="{FF2B5EF4-FFF2-40B4-BE49-F238E27FC236}">
                    <a16:creationId xmlns:a16="http://schemas.microsoft.com/office/drawing/2014/main" id="{EFDC106A-8049-40FC-BB5E-F073E238D4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958"/>
                <a:ext cx="45" cy="181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50000">
                    <a:srgbClr val="FFCC00"/>
                  </a:gs>
                  <a:gs pos="100000">
                    <a:srgbClr val="FFCC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6" name="AutoShape 190">
                <a:extLst>
                  <a:ext uri="{FF2B5EF4-FFF2-40B4-BE49-F238E27FC236}">
                    <a16:creationId xmlns:a16="http://schemas.microsoft.com/office/drawing/2014/main" id="{70972CB2-58F1-4E1D-828F-345D2CF42A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958"/>
                <a:ext cx="45" cy="181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50000">
                    <a:srgbClr val="FFCC00"/>
                  </a:gs>
                  <a:gs pos="100000">
                    <a:srgbClr val="FFCC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7" name="Rectangle 191" descr="紙ふぶき (大)">
                <a:extLst>
                  <a:ext uri="{FF2B5EF4-FFF2-40B4-BE49-F238E27FC236}">
                    <a16:creationId xmlns:a16="http://schemas.microsoft.com/office/drawing/2014/main" id="{52D7E710-8B00-42C2-A8B7-057F1D2965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8" name="Freeform 192">
                <a:extLst>
                  <a:ext uri="{FF2B5EF4-FFF2-40B4-BE49-F238E27FC236}">
                    <a16:creationId xmlns:a16="http://schemas.microsoft.com/office/drawing/2014/main" id="{1D10D0D5-5481-407D-8973-991ACA8010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29" name="Freeform 193">
                <a:extLst>
                  <a:ext uri="{FF2B5EF4-FFF2-40B4-BE49-F238E27FC236}">
                    <a16:creationId xmlns:a16="http://schemas.microsoft.com/office/drawing/2014/main" id="{3C3D7381-58D6-4A45-8F51-97B6D17E3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1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30" name="Freeform 194">
                <a:extLst>
                  <a:ext uri="{FF2B5EF4-FFF2-40B4-BE49-F238E27FC236}">
                    <a16:creationId xmlns:a16="http://schemas.microsoft.com/office/drawing/2014/main" id="{2B9B819A-5EE8-45EE-B7E5-7BC4BD5D25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8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31" name="Freeform 195">
                <a:extLst>
                  <a:ext uri="{FF2B5EF4-FFF2-40B4-BE49-F238E27FC236}">
                    <a16:creationId xmlns:a16="http://schemas.microsoft.com/office/drawing/2014/main" id="{5DAE269B-82EA-43BD-8FD0-B38B41027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6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32" name="Freeform 196">
                <a:extLst>
                  <a:ext uri="{FF2B5EF4-FFF2-40B4-BE49-F238E27FC236}">
                    <a16:creationId xmlns:a16="http://schemas.microsoft.com/office/drawing/2014/main" id="{5F0A9271-2EDE-4A23-B24F-C3C0947F60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3" y="2251"/>
                <a:ext cx="91" cy="159"/>
              </a:xfrm>
              <a:custGeom>
                <a:avLst/>
                <a:gdLst>
                  <a:gd name="T0" fmla="*/ 0 w 91"/>
                  <a:gd name="T1" fmla="*/ 159 h 159"/>
                  <a:gd name="T2" fmla="*/ 91 w 91"/>
                  <a:gd name="T3" fmla="*/ 0 h 159"/>
                  <a:gd name="T4" fmla="*/ 91 w 91"/>
                  <a:gd name="T5" fmla="*/ 159 h 159"/>
                  <a:gd name="T6" fmla="*/ 0 w 91"/>
                  <a:gd name="T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159">
                    <a:moveTo>
                      <a:pt x="0" y="159"/>
                    </a:moveTo>
                    <a:lnTo>
                      <a:pt x="91" y="0"/>
                    </a:lnTo>
                    <a:lnTo>
                      <a:pt x="91" y="159"/>
                    </a:lnTo>
                    <a:lnTo>
                      <a:pt x="0" y="15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33" name="Freeform 197">
                <a:extLst>
                  <a:ext uri="{FF2B5EF4-FFF2-40B4-BE49-F238E27FC236}">
                    <a16:creationId xmlns:a16="http://schemas.microsoft.com/office/drawing/2014/main" id="{132EF21C-C673-44EE-A990-25B2E1F9FE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" y="1979"/>
                <a:ext cx="114" cy="204"/>
              </a:xfrm>
              <a:custGeom>
                <a:avLst/>
                <a:gdLst>
                  <a:gd name="T0" fmla="*/ 114 w 114"/>
                  <a:gd name="T1" fmla="*/ 0 h 204"/>
                  <a:gd name="T2" fmla="*/ 0 w 114"/>
                  <a:gd name="T3" fmla="*/ 0 h 204"/>
                  <a:gd name="T4" fmla="*/ 0 w 114"/>
                  <a:gd name="T5" fmla="*/ 204 h 204"/>
                  <a:gd name="T6" fmla="*/ 114 w 114"/>
                  <a:gd name="T7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04">
                    <a:moveTo>
                      <a:pt x="114" y="0"/>
                    </a:moveTo>
                    <a:lnTo>
                      <a:pt x="0" y="0"/>
                    </a:lnTo>
                    <a:lnTo>
                      <a:pt x="0" y="204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743" name="Group 207">
              <a:extLst>
                <a:ext uri="{FF2B5EF4-FFF2-40B4-BE49-F238E27FC236}">
                  <a16:creationId xmlns:a16="http://schemas.microsoft.com/office/drawing/2014/main" id="{DEE8A935-DCA5-47CD-991F-325B67F488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84" y="2367"/>
              <a:ext cx="522" cy="66"/>
              <a:chOff x="2614" y="378"/>
              <a:chExt cx="693" cy="87"/>
            </a:xfrm>
          </p:grpSpPr>
          <p:grpSp>
            <p:nvGrpSpPr>
              <p:cNvPr id="65744" name="Group 208">
                <a:extLst>
                  <a:ext uri="{FF2B5EF4-FFF2-40B4-BE49-F238E27FC236}">
                    <a16:creationId xmlns:a16="http://schemas.microsoft.com/office/drawing/2014/main" id="{FE8D21A2-74F2-458A-92CD-96AD452E4E5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14" y="378"/>
                <a:ext cx="693" cy="87"/>
                <a:chOff x="1170" y="2001"/>
                <a:chExt cx="1269" cy="159"/>
              </a:xfrm>
            </p:grpSpPr>
            <p:sp>
              <p:nvSpPr>
                <p:cNvPr id="65745" name="AutoShape 209">
                  <a:extLst>
                    <a:ext uri="{FF2B5EF4-FFF2-40B4-BE49-F238E27FC236}">
                      <a16:creationId xmlns:a16="http://schemas.microsoft.com/office/drawing/2014/main" id="{4F6507AF-022B-4154-AD9B-BAA1D513A4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2001"/>
                  <a:ext cx="159" cy="159"/>
                </a:xfrm>
                <a:prstGeom prst="plus">
                  <a:avLst>
                    <a:gd name="adj" fmla="val 35222"/>
                  </a:avLst>
                </a:prstGeom>
                <a:solidFill>
                  <a:srgbClr val="000000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46" name="WordArt 210">
                  <a:extLst>
                    <a:ext uri="{FF2B5EF4-FFF2-40B4-BE49-F238E27FC236}">
                      <a16:creationId xmlns:a16="http://schemas.microsoft.com/office/drawing/2014/main" id="{CEDE86EE-E025-476D-86BE-4939E22813B4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170" y="2001"/>
                  <a:ext cx="408" cy="136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2857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安　全</a:t>
                  </a:r>
                </a:p>
              </p:txBody>
            </p:sp>
            <p:sp>
              <p:nvSpPr>
                <p:cNvPr id="65747" name="WordArt 211">
                  <a:extLst>
                    <a:ext uri="{FF2B5EF4-FFF2-40B4-BE49-F238E27FC236}">
                      <a16:creationId xmlns:a16="http://schemas.microsoft.com/office/drawing/2014/main" id="{C23C0952-EA71-4933-B2BC-9286CE5A0DA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031" y="2001"/>
                  <a:ext cx="408" cy="136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2857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第　一</a:t>
                  </a:r>
                </a:p>
              </p:txBody>
            </p:sp>
          </p:grpSp>
          <p:grpSp>
            <p:nvGrpSpPr>
              <p:cNvPr id="65748" name="Group 212">
                <a:extLst>
                  <a:ext uri="{FF2B5EF4-FFF2-40B4-BE49-F238E27FC236}">
                    <a16:creationId xmlns:a16="http://schemas.microsoft.com/office/drawing/2014/main" id="{59EA91CF-F2A5-41DF-BB13-5C1CE2E657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14" y="378"/>
                <a:ext cx="693" cy="87"/>
                <a:chOff x="1170" y="2001"/>
                <a:chExt cx="1269" cy="159"/>
              </a:xfrm>
            </p:grpSpPr>
            <p:sp>
              <p:nvSpPr>
                <p:cNvPr id="65749" name="AutoShape 213">
                  <a:extLst>
                    <a:ext uri="{FF2B5EF4-FFF2-40B4-BE49-F238E27FC236}">
                      <a16:creationId xmlns:a16="http://schemas.microsoft.com/office/drawing/2014/main" id="{1CD7A9FC-AA06-476F-9271-CAAE289E56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2001"/>
                  <a:ext cx="159" cy="159"/>
                </a:xfrm>
                <a:prstGeom prst="plus">
                  <a:avLst>
                    <a:gd name="adj" fmla="val 35222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50" name="WordArt 214">
                  <a:extLst>
                    <a:ext uri="{FF2B5EF4-FFF2-40B4-BE49-F238E27FC236}">
                      <a16:creationId xmlns:a16="http://schemas.microsoft.com/office/drawing/2014/main" id="{935824A7-038F-4DBC-AF8A-99AA35020038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170" y="2001"/>
                  <a:ext cx="408" cy="136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安　全</a:t>
                  </a:r>
                </a:p>
              </p:txBody>
            </p:sp>
            <p:sp>
              <p:nvSpPr>
                <p:cNvPr id="65751" name="WordArt 215">
                  <a:extLst>
                    <a:ext uri="{FF2B5EF4-FFF2-40B4-BE49-F238E27FC236}">
                      <a16:creationId xmlns:a16="http://schemas.microsoft.com/office/drawing/2014/main" id="{8844A5F7-F037-406E-B68E-8D8992C66466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031" y="2001"/>
                  <a:ext cx="408" cy="136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第　一</a:t>
                  </a:r>
                </a:p>
              </p:txBody>
            </p:sp>
          </p:grpSp>
        </p:grpSp>
      </p:grpSp>
      <p:grpSp>
        <p:nvGrpSpPr>
          <p:cNvPr id="65752" name="Group 216">
            <a:extLst>
              <a:ext uri="{FF2B5EF4-FFF2-40B4-BE49-F238E27FC236}">
                <a16:creationId xmlns:a16="http://schemas.microsoft.com/office/drawing/2014/main" id="{B4A49BA0-719D-4A77-B9F7-8CD29699C00C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724400"/>
            <a:ext cx="1422400" cy="1549400"/>
            <a:chOff x="126" y="2409"/>
            <a:chExt cx="896" cy="976"/>
          </a:xfrm>
        </p:grpSpPr>
        <p:grpSp>
          <p:nvGrpSpPr>
            <p:cNvPr id="65753" name="Group 217">
              <a:extLst>
                <a:ext uri="{FF2B5EF4-FFF2-40B4-BE49-F238E27FC236}">
                  <a16:creationId xmlns:a16="http://schemas.microsoft.com/office/drawing/2014/main" id="{7FC2DF16-8FF8-4227-963A-EF4C20960E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" y="2410"/>
              <a:ext cx="896" cy="975"/>
              <a:chOff x="3551" y="1321"/>
              <a:chExt cx="896" cy="975"/>
            </a:xfrm>
          </p:grpSpPr>
          <p:sp>
            <p:nvSpPr>
              <p:cNvPr id="65754" name="Rectangle 218">
                <a:extLst>
                  <a:ext uri="{FF2B5EF4-FFF2-40B4-BE49-F238E27FC236}">
                    <a16:creationId xmlns:a16="http://schemas.microsoft.com/office/drawing/2014/main" id="{DB0B265A-BA26-4DCE-AB75-5A51E36925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205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5" name="Rectangle 219">
                <a:extLst>
                  <a:ext uri="{FF2B5EF4-FFF2-40B4-BE49-F238E27FC236}">
                    <a16:creationId xmlns:a16="http://schemas.microsoft.com/office/drawing/2014/main" id="{54C20813-85AA-48B8-97E4-F2D66EE790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239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6" name="Rectangle 220">
                <a:extLst>
                  <a:ext uri="{FF2B5EF4-FFF2-40B4-BE49-F238E27FC236}">
                    <a16:creationId xmlns:a16="http://schemas.microsoft.com/office/drawing/2014/main" id="{3160C6E1-AB59-45BA-BDA4-3AB7771F40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1" y="2205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7" name="AutoShape 221">
                <a:extLst>
                  <a:ext uri="{FF2B5EF4-FFF2-40B4-BE49-F238E27FC236}">
                    <a16:creationId xmlns:a16="http://schemas.microsoft.com/office/drawing/2014/main" id="{7CD1D225-51A9-4169-BB44-A12A4EDA84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1" y="1321"/>
                <a:ext cx="737" cy="748"/>
              </a:xfrm>
              <a:prstGeom prst="roundRect">
                <a:avLst>
                  <a:gd name="adj" fmla="val 3528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8" name="AutoShape 222">
                <a:extLst>
                  <a:ext uri="{FF2B5EF4-FFF2-40B4-BE49-F238E27FC236}">
                    <a16:creationId xmlns:a16="http://schemas.microsoft.com/office/drawing/2014/main" id="{47A63467-A581-481E-AFF9-A6BEAA8523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1321"/>
                <a:ext cx="23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9" name="AutoShape 223">
                <a:extLst>
                  <a:ext uri="{FF2B5EF4-FFF2-40B4-BE49-F238E27FC236}">
                    <a16:creationId xmlns:a16="http://schemas.microsoft.com/office/drawing/2014/main" id="{BA5B9209-8850-4201-803E-BB9819318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8" y="1321"/>
                <a:ext cx="22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60" name="Rectangle 224">
                <a:extLst>
                  <a:ext uri="{FF2B5EF4-FFF2-40B4-BE49-F238E27FC236}">
                    <a16:creationId xmlns:a16="http://schemas.microsoft.com/office/drawing/2014/main" id="{195F1F00-8042-4771-9234-A462482607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1" y="2239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761" name="Group 225">
              <a:extLst>
                <a:ext uri="{FF2B5EF4-FFF2-40B4-BE49-F238E27FC236}">
                  <a16:creationId xmlns:a16="http://schemas.microsoft.com/office/drawing/2014/main" id="{13DA6A91-DACD-47A6-9E1C-17F3133DD5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" y="2409"/>
              <a:ext cx="896" cy="975"/>
              <a:chOff x="466" y="958"/>
              <a:chExt cx="1792" cy="1951"/>
            </a:xfrm>
          </p:grpSpPr>
          <p:sp>
            <p:nvSpPr>
              <p:cNvPr id="65762" name="Rectangle 226" descr="紙ふぶき (大)">
                <a:extLst>
                  <a:ext uri="{FF2B5EF4-FFF2-40B4-BE49-F238E27FC236}">
                    <a16:creationId xmlns:a16="http://schemas.microsoft.com/office/drawing/2014/main" id="{64D2372B-FB70-4398-87C4-AEC0313EB8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63" name="Rectangle 227" descr="紙ふぶき (大)">
                <a:extLst>
                  <a:ext uri="{FF2B5EF4-FFF2-40B4-BE49-F238E27FC236}">
                    <a16:creationId xmlns:a16="http://schemas.microsoft.com/office/drawing/2014/main" id="{E1CFB635-7A19-498A-B78F-A6B1DB8BE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64" name="Rectangle 228" descr="紙ふぶき (大)">
                <a:extLst>
                  <a:ext uri="{FF2B5EF4-FFF2-40B4-BE49-F238E27FC236}">
                    <a16:creationId xmlns:a16="http://schemas.microsoft.com/office/drawing/2014/main" id="{BA26CE65-AE4F-4AC8-B0DD-B7438F001C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65" name="AutoShape 229">
                <a:extLst>
                  <a:ext uri="{FF2B5EF4-FFF2-40B4-BE49-F238E27FC236}">
                    <a16:creationId xmlns:a16="http://schemas.microsoft.com/office/drawing/2014/main" id="{A2CF2011-3DD3-47AD-8F1C-72565162E0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958"/>
                <a:ext cx="1474" cy="1497"/>
              </a:xfrm>
              <a:prstGeom prst="roundRect">
                <a:avLst>
                  <a:gd name="adj" fmla="val 3528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66" name="Rectangle 230">
                <a:extLst>
                  <a:ext uri="{FF2B5EF4-FFF2-40B4-BE49-F238E27FC236}">
                    <a16:creationId xmlns:a16="http://schemas.microsoft.com/office/drawing/2014/main" id="{CE72CA26-1C59-4E5E-BF17-F322C5F13A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1979"/>
                <a:ext cx="1383" cy="43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67" name="Rectangle 231" descr="ひし形 (枠のみ)">
                <a:extLst>
                  <a:ext uri="{FF2B5EF4-FFF2-40B4-BE49-F238E27FC236}">
                    <a16:creationId xmlns:a16="http://schemas.microsoft.com/office/drawing/2014/main" id="{E38101FD-85C3-4A9B-9559-43AF8E8DA7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1003"/>
                <a:ext cx="1383" cy="930"/>
              </a:xfrm>
              <a:prstGeom prst="rect">
                <a:avLst/>
              </a:prstGeom>
              <a:pattFill prst="openDmnd">
                <a:fgClr>
                  <a:srgbClr val="0066FF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68" name="AutoShape 232">
                <a:extLst>
                  <a:ext uri="{FF2B5EF4-FFF2-40B4-BE49-F238E27FC236}">
                    <a16:creationId xmlns:a16="http://schemas.microsoft.com/office/drawing/2014/main" id="{9DEA5C7F-9B2D-41CA-AEB2-06A6D0626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69" name="AutoShape 233">
                <a:extLst>
                  <a:ext uri="{FF2B5EF4-FFF2-40B4-BE49-F238E27FC236}">
                    <a16:creationId xmlns:a16="http://schemas.microsoft.com/office/drawing/2014/main" id="{72522E0F-89B9-4B31-B265-B96BB12D94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70" name="Rectangle 234" descr="紙ふぶき (大)">
                <a:extLst>
                  <a:ext uri="{FF2B5EF4-FFF2-40B4-BE49-F238E27FC236}">
                    <a16:creationId xmlns:a16="http://schemas.microsoft.com/office/drawing/2014/main" id="{6E147D76-60E0-4F21-A641-CEE8415B61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71" name="Freeform 235">
                <a:extLst>
                  <a:ext uri="{FF2B5EF4-FFF2-40B4-BE49-F238E27FC236}">
                    <a16:creationId xmlns:a16="http://schemas.microsoft.com/office/drawing/2014/main" id="{253453BE-F79C-4508-A8AA-51C98DD6D2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72" name="Freeform 236">
                <a:extLst>
                  <a:ext uri="{FF2B5EF4-FFF2-40B4-BE49-F238E27FC236}">
                    <a16:creationId xmlns:a16="http://schemas.microsoft.com/office/drawing/2014/main" id="{04E07321-7670-4D86-9052-33C50D07F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1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73" name="Freeform 237">
                <a:extLst>
                  <a:ext uri="{FF2B5EF4-FFF2-40B4-BE49-F238E27FC236}">
                    <a16:creationId xmlns:a16="http://schemas.microsoft.com/office/drawing/2014/main" id="{5BD75303-F269-4B1A-8F6A-D820E0B80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8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74" name="Freeform 238">
                <a:extLst>
                  <a:ext uri="{FF2B5EF4-FFF2-40B4-BE49-F238E27FC236}">
                    <a16:creationId xmlns:a16="http://schemas.microsoft.com/office/drawing/2014/main" id="{2E0B1580-EA5E-45E0-A11F-47BE15FFF9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6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75" name="Freeform 239">
                <a:extLst>
                  <a:ext uri="{FF2B5EF4-FFF2-40B4-BE49-F238E27FC236}">
                    <a16:creationId xmlns:a16="http://schemas.microsoft.com/office/drawing/2014/main" id="{5D0EF1F5-DFEC-420A-94D0-FA32CBE00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3" y="2251"/>
                <a:ext cx="91" cy="159"/>
              </a:xfrm>
              <a:custGeom>
                <a:avLst/>
                <a:gdLst>
                  <a:gd name="T0" fmla="*/ 0 w 91"/>
                  <a:gd name="T1" fmla="*/ 159 h 159"/>
                  <a:gd name="T2" fmla="*/ 91 w 91"/>
                  <a:gd name="T3" fmla="*/ 0 h 159"/>
                  <a:gd name="T4" fmla="*/ 91 w 91"/>
                  <a:gd name="T5" fmla="*/ 159 h 159"/>
                  <a:gd name="T6" fmla="*/ 0 w 91"/>
                  <a:gd name="T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159">
                    <a:moveTo>
                      <a:pt x="0" y="159"/>
                    </a:moveTo>
                    <a:lnTo>
                      <a:pt x="91" y="0"/>
                    </a:lnTo>
                    <a:lnTo>
                      <a:pt x="91" y="159"/>
                    </a:lnTo>
                    <a:lnTo>
                      <a:pt x="0" y="15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76" name="Freeform 240">
                <a:extLst>
                  <a:ext uri="{FF2B5EF4-FFF2-40B4-BE49-F238E27FC236}">
                    <a16:creationId xmlns:a16="http://schemas.microsoft.com/office/drawing/2014/main" id="{10CA87AC-6ECD-4A91-82E8-17E5AB1C1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" y="1979"/>
                <a:ext cx="114" cy="204"/>
              </a:xfrm>
              <a:custGeom>
                <a:avLst/>
                <a:gdLst>
                  <a:gd name="T0" fmla="*/ 114 w 114"/>
                  <a:gd name="T1" fmla="*/ 0 h 204"/>
                  <a:gd name="T2" fmla="*/ 0 w 114"/>
                  <a:gd name="T3" fmla="*/ 0 h 204"/>
                  <a:gd name="T4" fmla="*/ 0 w 114"/>
                  <a:gd name="T5" fmla="*/ 204 h 204"/>
                  <a:gd name="T6" fmla="*/ 114 w 114"/>
                  <a:gd name="T7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04">
                    <a:moveTo>
                      <a:pt x="114" y="0"/>
                    </a:moveTo>
                    <a:lnTo>
                      <a:pt x="0" y="0"/>
                    </a:lnTo>
                    <a:lnTo>
                      <a:pt x="0" y="204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5777" name="Group 241">
            <a:extLst>
              <a:ext uri="{FF2B5EF4-FFF2-40B4-BE49-F238E27FC236}">
                <a16:creationId xmlns:a16="http://schemas.microsoft.com/office/drawing/2014/main" id="{C0797D35-A62F-43D6-9330-F5516B556039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4724400"/>
            <a:ext cx="1422400" cy="1549400"/>
            <a:chOff x="1037" y="2409"/>
            <a:chExt cx="896" cy="976"/>
          </a:xfrm>
        </p:grpSpPr>
        <p:grpSp>
          <p:nvGrpSpPr>
            <p:cNvPr id="65778" name="Group 242">
              <a:extLst>
                <a:ext uri="{FF2B5EF4-FFF2-40B4-BE49-F238E27FC236}">
                  <a16:creationId xmlns:a16="http://schemas.microsoft.com/office/drawing/2014/main" id="{5D2B70A0-F51B-4B68-A562-A49783E5E1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7" y="2410"/>
              <a:ext cx="896" cy="975"/>
              <a:chOff x="3551" y="1321"/>
              <a:chExt cx="896" cy="975"/>
            </a:xfrm>
          </p:grpSpPr>
          <p:sp>
            <p:nvSpPr>
              <p:cNvPr id="65779" name="Rectangle 243">
                <a:extLst>
                  <a:ext uri="{FF2B5EF4-FFF2-40B4-BE49-F238E27FC236}">
                    <a16:creationId xmlns:a16="http://schemas.microsoft.com/office/drawing/2014/main" id="{7CDB65D5-F007-4262-9DA2-6A469FF463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205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80" name="Rectangle 244">
                <a:extLst>
                  <a:ext uri="{FF2B5EF4-FFF2-40B4-BE49-F238E27FC236}">
                    <a16:creationId xmlns:a16="http://schemas.microsoft.com/office/drawing/2014/main" id="{FFCA96D6-6234-4879-8498-FE5843E8E1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239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81" name="Rectangle 245">
                <a:extLst>
                  <a:ext uri="{FF2B5EF4-FFF2-40B4-BE49-F238E27FC236}">
                    <a16:creationId xmlns:a16="http://schemas.microsoft.com/office/drawing/2014/main" id="{B5A51325-3E6A-40A2-9013-D298A141AE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1" y="2205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82" name="AutoShape 246">
                <a:extLst>
                  <a:ext uri="{FF2B5EF4-FFF2-40B4-BE49-F238E27FC236}">
                    <a16:creationId xmlns:a16="http://schemas.microsoft.com/office/drawing/2014/main" id="{EB9C0697-9206-4F66-8E33-0F137F6AA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1" y="1321"/>
                <a:ext cx="737" cy="748"/>
              </a:xfrm>
              <a:prstGeom prst="roundRect">
                <a:avLst>
                  <a:gd name="adj" fmla="val 3528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83" name="AutoShape 247">
                <a:extLst>
                  <a:ext uri="{FF2B5EF4-FFF2-40B4-BE49-F238E27FC236}">
                    <a16:creationId xmlns:a16="http://schemas.microsoft.com/office/drawing/2014/main" id="{CB4EE930-EB60-4C87-A315-B7F7D0D17C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1321"/>
                <a:ext cx="23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84" name="AutoShape 248">
                <a:extLst>
                  <a:ext uri="{FF2B5EF4-FFF2-40B4-BE49-F238E27FC236}">
                    <a16:creationId xmlns:a16="http://schemas.microsoft.com/office/drawing/2014/main" id="{EC21ECB6-376F-4B40-B123-B7936F44E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8" y="1321"/>
                <a:ext cx="22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85" name="Rectangle 249">
                <a:extLst>
                  <a:ext uri="{FF2B5EF4-FFF2-40B4-BE49-F238E27FC236}">
                    <a16:creationId xmlns:a16="http://schemas.microsoft.com/office/drawing/2014/main" id="{737734B2-3A2E-4297-AA85-0446F18A76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1" y="2239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786" name="Group 250">
              <a:extLst>
                <a:ext uri="{FF2B5EF4-FFF2-40B4-BE49-F238E27FC236}">
                  <a16:creationId xmlns:a16="http://schemas.microsoft.com/office/drawing/2014/main" id="{57ADF24C-F751-4D46-A1CD-CFDCAB8FE9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7" y="2409"/>
              <a:ext cx="896" cy="975"/>
              <a:chOff x="466" y="958"/>
              <a:chExt cx="1792" cy="1951"/>
            </a:xfrm>
          </p:grpSpPr>
          <p:sp>
            <p:nvSpPr>
              <p:cNvPr id="65787" name="Rectangle 251" descr="紙ふぶき (大)">
                <a:extLst>
                  <a:ext uri="{FF2B5EF4-FFF2-40B4-BE49-F238E27FC236}">
                    <a16:creationId xmlns:a16="http://schemas.microsoft.com/office/drawing/2014/main" id="{F51CF9F1-821C-4A1A-84EE-678CAE3446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88" name="Rectangle 252" descr="紙ふぶき (大)">
                <a:extLst>
                  <a:ext uri="{FF2B5EF4-FFF2-40B4-BE49-F238E27FC236}">
                    <a16:creationId xmlns:a16="http://schemas.microsoft.com/office/drawing/2014/main" id="{B1B2938C-A464-4D30-B6AF-9B43044113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89" name="Rectangle 253" descr="紙ふぶき (大)">
                <a:extLst>
                  <a:ext uri="{FF2B5EF4-FFF2-40B4-BE49-F238E27FC236}">
                    <a16:creationId xmlns:a16="http://schemas.microsoft.com/office/drawing/2014/main" id="{FA3FC3DB-C41B-444F-BFA5-6D82AE13CC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90" name="AutoShape 254">
                <a:extLst>
                  <a:ext uri="{FF2B5EF4-FFF2-40B4-BE49-F238E27FC236}">
                    <a16:creationId xmlns:a16="http://schemas.microsoft.com/office/drawing/2014/main" id="{951F2424-195F-4B64-9AA5-0724C54B9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958"/>
                <a:ext cx="1474" cy="1497"/>
              </a:xfrm>
              <a:prstGeom prst="roundRect">
                <a:avLst>
                  <a:gd name="adj" fmla="val 3528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91" name="Rectangle 255">
                <a:extLst>
                  <a:ext uri="{FF2B5EF4-FFF2-40B4-BE49-F238E27FC236}">
                    <a16:creationId xmlns:a16="http://schemas.microsoft.com/office/drawing/2014/main" id="{F68D9CC0-1061-4C53-9179-379135A12A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1979"/>
                <a:ext cx="1383" cy="431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92" name="Rectangle 256" descr="ひし形 (枠のみ)">
                <a:extLst>
                  <a:ext uri="{FF2B5EF4-FFF2-40B4-BE49-F238E27FC236}">
                    <a16:creationId xmlns:a16="http://schemas.microsoft.com/office/drawing/2014/main" id="{8F1103D8-BFC8-45CE-A277-D2BA83802B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1003"/>
                <a:ext cx="1383" cy="930"/>
              </a:xfrm>
              <a:prstGeom prst="rect">
                <a:avLst/>
              </a:prstGeom>
              <a:pattFill prst="openDmnd">
                <a:fgClr>
                  <a:srgbClr val="FF0000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93" name="AutoShape 257">
                <a:extLst>
                  <a:ext uri="{FF2B5EF4-FFF2-40B4-BE49-F238E27FC236}">
                    <a16:creationId xmlns:a16="http://schemas.microsoft.com/office/drawing/2014/main" id="{591D7644-2150-4135-91D1-37767DA9AB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94" name="AutoShape 258">
                <a:extLst>
                  <a:ext uri="{FF2B5EF4-FFF2-40B4-BE49-F238E27FC236}">
                    <a16:creationId xmlns:a16="http://schemas.microsoft.com/office/drawing/2014/main" id="{11A65F64-F69B-4363-BABE-06AAB20A4B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95" name="Rectangle 259" descr="紙ふぶき (大)">
                <a:extLst>
                  <a:ext uri="{FF2B5EF4-FFF2-40B4-BE49-F238E27FC236}">
                    <a16:creationId xmlns:a16="http://schemas.microsoft.com/office/drawing/2014/main" id="{96167728-E26B-4365-8125-41DCF85BD4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96" name="Freeform 260">
                <a:extLst>
                  <a:ext uri="{FF2B5EF4-FFF2-40B4-BE49-F238E27FC236}">
                    <a16:creationId xmlns:a16="http://schemas.microsoft.com/office/drawing/2014/main" id="{781DE658-3578-4815-AA7B-1C39D3C350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97" name="Freeform 261">
                <a:extLst>
                  <a:ext uri="{FF2B5EF4-FFF2-40B4-BE49-F238E27FC236}">
                    <a16:creationId xmlns:a16="http://schemas.microsoft.com/office/drawing/2014/main" id="{EF106ED3-C7D1-4795-93E1-F13A75A69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1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98" name="Freeform 262">
                <a:extLst>
                  <a:ext uri="{FF2B5EF4-FFF2-40B4-BE49-F238E27FC236}">
                    <a16:creationId xmlns:a16="http://schemas.microsoft.com/office/drawing/2014/main" id="{D19903B9-DFF8-4586-A4B9-8EF917E8A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8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99" name="Freeform 263">
                <a:extLst>
                  <a:ext uri="{FF2B5EF4-FFF2-40B4-BE49-F238E27FC236}">
                    <a16:creationId xmlns:a16="http://schemas.microsoft.com/office/drawing/2014/main" id="{589986F5-6D39-45F4-B3B8-E2D33590A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6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00" name="Freeform 264">
                <a:extLst>
                  <a:ext uri="{FF2B5EF4-FFF2-40B4-BE49-F238E27FC236}">
                    <a16:creationId xmlns:a16="http://schemas.microsoft.com/office/drawing/2014/main" id="{84AC2CD5-F079-49FD-BFFC-02BAA216D6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3" y="2251"/>
                <a:ext cx="91" cy="159"/>
              </a:xfrm>
              <a:custGeom>
                <a:avLst/>
                <a:gdLst>
                  <a:gd name="T0" fmla="*/ 0 w 91"/>
                  <a:gd name="T1" fmla="*/ 159 h 159"/>
                  <a:gd name="T2" fmla="*/ 91 w 91"/>
                  <a:gd name="T3" fmla="*/ 0 h 159"/>
                  <a:gd name="T4" fmla="*/ 91 w 91"/>
                  <a:gd name="T5" fmla="*/ 159 h 159"/>
                  <a:gd name="T6" fmla="*/ 0 w 91"/>
                  <a:gd name="T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159">
                    <a:moveTo>
                      <a:pt x="0" y="159"/>
                    </a:moveTo>
                    <a:lnTo>
                      <a:pt x="91" y="0"/>
                    </a:lnTo>
                    <a:lnTo>
                      <a:pt x="91" y="159"/>
                    </a:lnTo>
                    <a:lnTo>
                      <a:pt x="0" y="15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01" name="Freeform 265">
                <a:extLst>
                  <a:ext uri="{FF2B5EF4-FFF2-40B4-BE49-F238E27FC236}">
                    <a16:creationId xmlns:a16="http://schemas.microsoft.com/office/drawing/2014/main" id="{299FC1CA-5A58-4494-89C7-8F6DD10F57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" y="1979"/>
                <a:ext cx="114" cy="204"/>
              </a:xfrm>
              <a:custGeom>
                <a:avLst/>
                <a:gdLst>
                  <a:gd name="T0" fmla="*/ 114 w 114"/>
                  <a:gd name="T1" fmla="*/ 0 h 204"/>
                  <a:gd name="T2" fmla="*/ 0 w 114"/>
                  <a:gd name="T3" fmla="*/ 0 h 204"/>
                  <a:gd name="T4" fmla="*/ 0 w 114"/>
                  <a:gd name="T5" fmla="*/ 204 h 204"/>
                  <a:gd name="T6" fmla="*/ 114 w 114"/>
                  <a:gd name="T7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04">
                    <a:moveTo>
                      <a:pt x="114" y="0"/>
                    </a:moveTo>
                    <a:lnTo>
                      <a:pt x="0" y="0"/>
                    </a:lnTo>
                    <a:lnTo>
                      <a:pt x="0" y="204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5802" name="Group 266">
            <a:extLst>
              <a:ext uri="{FF2B5EF4-FFF2-40B4-BE49-F238E27FC236}">
                <a16:creationId xmlns:a16="http://schemas.microsoft.com/office/drawing/2014/main" id="{6C9C100D-C579-43F2-97DD-FCF15E9609CA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4724400"/>
            <a:ext cx="1422400" cy="1549400"/>
            <a:chOff x="1978" y="2409"/>
            <a:chExt cx="896" cy="976"/>
          </a:xfrm>
        </p:grpSpPr>
        <p:grpSp>
          <p:nvGrpSpPr>
            <p:cNvPr id="65803" name="Group 267">
              <a:extLst>
                <a:ext uri="{FF2B5EF4-FFF2-40B4-BE49-F238E27FC236}">
                  <a16:creationId xmlns:a16="http://schemas.microsoft.com/office/drawing/2014/main" id="{A70EEC17-BC12-4BDD-BD23-EA8404D16E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78" y="2410"/>
              <a:ext cx="896" cy="975"/>
              <a:chOff x="3551" y="1321"/>
              <a:chExt cx="896" cy="975"/>
            </a:xfrm>
          </p:grpSpPr>
          <p:sp>
            <p:nvSpPr>
              <p:cNvPr id="65804" name="Rectangle 268">
                <a:extLst>
                  <a:ext uri="{FF2B5EF4-FFF2-40B4-BE49-F238E27FC236}">
                    <a16:creationId xmlns:a16="http://schemas.microsoft.com/office/drawing/2014/main" id="{4DAD886D-918D-47E4-89FD-A6373D02D0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205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05" name="Rectangle 269">
                <a:extLst>
                  <a:ext uri="{FF2B5EF4-FFF2-40B4-BE49-F238E27FC236}">
                    <a16:creationId xmlns:a16="http://schemas.microsoft.com/office/drawing/2014/main" id="{95DDD49F-E812-4053-ADA6-A0FD9ED336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239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06" name="Rectangle 270">
                <a:extLst>
                  <a:ext uri="{FF2B5EF4-FFF2-40B4-BE49-F238E27FC236}">
                    <a16:creationId xmlns:a16="http://schemas.microsoft.com/office/drawing/2014/main" id="{2E9F2FEE-36D0-404C-AB56-3085F0A26D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1" y="2205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07" name="AutoShape 271">
                <a:extLst>
                  <a:ext uri="{FF2B5EF4-FFF2-40B4-BE49-F238E27FC236}">
                    <a16:creationId xmlns:a16="http://schemas.microsoft.com/office/drawing/2014/main" id="{C3D61FA8-C7A2-47AD-9282-61E7B08EB2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1" y="1321"/>
                <a:ext cx="737" cy="748"/>
              </a:xfrm>
              <a:prstGeom prst="roundRect">
                <a:avLst>
                  <a:gd name="adj" fmla="val 3528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08" name="AutoShape 272">
                <a:extLst>
                  <a:ext uri="{FF2B5EF4-FFF2-40B4-BE49-F238E27FC236}">
                    <a16:creationId xmlns:a16="http://schemas.microsoft.com/office/drawing/2014/main" id="{DEA1CE01-2EF8-4868-91E2-2FB6253F14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1321"/>
                <a:ext cx="23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09" name="AutoShape 273">
                <a:extLst>
                  <a:ext uri="{FF2B5EF4-FFF2-40B4-BE49-F238E27FC236}">
                    <a16:creationId xmlns:a16="http://schemas.microsoft.com/office/drawing/2014/main" id="{52A79EC4-D9FB-48B7-A9E0-82B3BBA13A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8" y="1321"/>
                <a:ext cx="22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10" name="Rectangle 274">
                <a:extLst>
                  <a:ext uri="{FF2B5EF4-FFF2-40B4-BE49-F238E27FC236}">
                    <a16:creationId xmlns:a16="http://schemas.microsoft.com/office/drawing/2014/main" id="{29BF5838-CF19-4843-88A3-8CAF713836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1" y="2239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811" name="Group 275">
              <a:extLst>
                <a:ext uri="{FF2B5EF4-FFF2-40B4-BE49-F238E27FC236}">
                  <a16:creationId xmlns:a16="http://schemas.microsoft.com/office/drawing/2014/main" id="{05643E7B-E805-4BB6-A3EC-F7852DF4DE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78" y="2409"/>
              <a:ext cx="896" cy="975"/>
              <a:chOff x="466" y="958"/>
              <a:chExt cx="1792" cy="1951"/>
            </a:xfrm>
          </p:grpSpPr>
          <p:sp>
            <p:nvSpPr>
              <p:cNvPr id="65812" name="Rectangle 276" descr="紙ふぶき (大)">
                <a:extLst>
                  <a:ext uri="{FF2B5EF4-FFF2-40B4-BE49-F238E27FC236}">
                    <a16:creationId xmlns:a16="http://schemas.microsoft.com/office/drawing/2014/main" id="{17351465-53AF-4B75-94D2-4629D67D0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13" name="Rectangle 277" descr="紙ふぶき (大)">
                <a:extLst>
                  <a:ext uri="{FF2B5EF4-FFF2-40B4-BE49-F238E27FC236}">
                    <a16:creationId xmlns:a16="http://schemas.microsoft.com/office/drawing/2014/main" id="{D3D48515-79C6-4E43-AFED-6C650BE99C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14" name="Rectangle 278" descr="紙ふぶき (大)">
                <a:extLst>
                  <a:ext uri="{FF2B5EF4-FFF2-40B4-BE49-F238E27FC236}">
                    <a16:creationId xmlns:a16="http://schemas.microsoft.com/office/drawing/2014/main" id="{DC71A708-7B0B-46CD-992B-475BB256DF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15" name="AutoShape 279">
                <a:extLst>
                  <a:ext uri="{FF2B5EF4-FFF2-40B4-BE49-F238E27FC236}">
                    <a16:creationId xmlns:a16="http://schemas.microsoft.com/office/drawing/2014/main" id="{5799F9FC-6CD5-474A-A705-C44E3E8439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958"/>
                <a:ext cx="1474" cy="1497"/>
              </a:xfrm>
              <a:prstGeom prst="roundRect">
                <a:avLst>
                  <a:gd name="adj" fmla="val 3528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16" name="Rectangle 280">
                <a:extLst>
                  <a:ext uri="{FF2B5EF4-FFF2-40B4-BE49-F238E27FC236}">
                    <a16:creationId xmlns:a16="http://schemas.microsoft.com/office/drawing/2014/main" id="{46320A4C-81C9-48B5-9368-1893A665B1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1979"/>
                <a:ext cx="1383" cy="431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17" name="Rectangle 281" descr="ひし形 (枠のみ)">
                <a:extLst>
                  <a:ext uri="{FF2B5EF4-FFF2-40B4-BE49-F238E27FC236}">
                    <a16:creationId xmlns:a16="http://schemas.microsoft.com/office/drawing/2014/main" id="{DC133C68-3FEC-4D44-ABA6-C8313E4C63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1003"/>
                <a:ext cx="1383" cy="930"/>
              </a:xfrm>
              <a:prstGeom prst="rect">
                <a:avLst/>
              </a:prstGeom>
              <a:pattFill prst="openDmnd">
                <a:fgClr>
                  <a:srgbClr val="FF00FF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18" name="AutoShape 282">
                <a:extLst>
                  <a:ext uri="{FF2B5EF4-FFF2-40B4-BE49-F238E27FC236}">
                    <a16:creationId xmlns:a16="http://schemas.microsoft.com/office/drawing/2014/main" id="{9B7F2ACB-98D7-4BC5-AD75-2C5BC0F28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19" name="AutoShape 283">
                <a:extLst>
                  <a:ext uri="{FF2B5EF4-FFF2-40B4-BE49-F238E27FC236}">
                    <a16:creationId xmlns:a16="http://schemas.microsoft.com/office/drawing/2014/main" id="{B7A5CF2C-3367-4D7F-B36D-75D21B1D38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20" name="Rectangle 284" descr="紙ふぶき (大)">
                <a:extLst>
                  <a:ext uri="{FF2B5EF4-FFF2-40B4-BE49-F238E27FC236}">
                    <a16:creationId xmlns:a16="http://schemas.microsoft.com/office/drawing/2014/main" id="{252A2687-F61B-499E-971F-462A9E7BF5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21" name="Freeform 285">
                <a:extLst>
                  <a:ext uri="{FF2B5EF4-FFF2-40B4-BE49-F238E27FC236}">
                    <a16:creationId xmlns:a16="http://schemas.microsoft.com/office/drawing/2014/main" id="{C2CCB619-64C1-4E17-A513-92B826CA3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22" name="Freeform 286">
                <a:extLst>
                  <a:ext uri="{FF2B5EF4-FFF2-40B4-BE49-F238E27FC236}">
                    <a16:creationId xmlns:a16="http://schemas.microsoft.com/office/drawing/2014/main" id="{780EBB88-E048-446C-8685-0103C254A7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1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23" name="Freeform 287">
                <a:extLst>
                  <a:ext uri="{FF2B5EF4-FFF2-40B4-BE49-F238E27FC236}">
                    <a16:creationId xmlns:a16="http://schemas.microsoft.com/office/drawing/2014/main" id="{DC9E92BC-9EF1-44C8-8F93-4F4E1056AD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8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24" name="Freeform 288">
                <a:extLst>
                  <a:ext uri="{FF2B5EF4-FFF2-40B4-BE49-F238E27FC236}">
                    <a16:creationId xmlns:a16="http://schemas.microsoft.com/office/drawing/2014/main" id="{20E4A3D8-7A87-4821-B291-5FC6327CE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6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25" name="Freeform 289">
                <a:extLst>
                  <a:ext uri="{FF2B5EF4-FFF2-40B4-BE49-F238E27FC236}">
                    <a16:creationId xmlns:a16="http://schemas.microsoft.com/office/drawing/2014/main" id="{CA095684-7900-49C5-8F21-F0F593E7DD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3" y="2251"/>
                <a:ext cx="91" cy="159"/>
              </a:xfrm>
              <a:custGeom>
                <a:avLst/>
                <a:gdLst>
                  <a:gd name="T0" fmla="*/ 0 w 91"/>
                  <a:gd name="T1" fmla="*/ 159 h 159"/>
                  <a:gd name="T2" fmla="*/ 91 w 91"/>
                  <a:gd name="T3" fmla="*/ 0 h 159"/>
                  <a:gd name="T4" fmla="*/ 91 w 91"/>
                  <a:gd name="T5" fmla="*/ 159 h 159"/>
                  <a:gd name="T6" fmla="*/ 0 w 91"/>
                  <a:gd name="T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159">
                    <a:moveTo>
                      <a:pt x="0" y="159"/>
                    </a:moveTo>
                    <a:lnTo>
                      <a:pt x="91" y="0"/>
                    </a:lnTo>
                    <a:lnTo>
                      <a:pt x="91" y="159"/>
                    </a:lnTo>
                    <a:lnTo>
                      <a:pt x="0" y="15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26" name="Freeform 290">
                <a:extLst>
                  <a:ext uri="{FF2B5EF4-FFF2-40B4-BE49-F238E27FC236}">
                    <a16:creationId xmlns:a16="http://schemas.microsoft.com/office/drawing/2014/main" id="{8D175752-CBC5-4CB0-8B4A-89FC5F8F6F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" y="1979"/>
                <a:ext cx="114" cy="204"/>
              </a:xfrm>
              <a:custGeom>
                <a:avLst/>
                <a:gdLst>
                  <a:gd name="T0" fmla="*/ 114 w 114"/>
                  <a:gd name="T1" fmla="*/ 0 h 204"/>
                  <a:gd name="T2" fmla="*/ 0 w 114"/>
                  <a:gd name="T3" fmla="*/ 0 h 204"/>
                  <a:gd name="T4" fmla="*/ 0 w 114"/>
                  <a:gd name="T5" fmla="*/ 204 h 204"/>
                  <a:gd name="T6" fmla="*/ 114 w 114"/>
                  <a:gd name="T7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04">
                    <a:moveTo>
                      <a:pt x="114" y="0"/>
                    </a:moveTo>
                    <a:lnTo>
                      <a:pt x="0" y="0"/>
                    </a:lnTo>
                    <a:lnTo>
                      <a:pt x="0" y="204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5827" name="Group 291">
            <a:extLst>
              <a:ext uri="{FF2B5EF4-FFF2-40B4-BE49-F238E27FC236}">
                <a16:creationId xmlns:a16="http://schemas.microsoft.com/office/drawing/2014/main" id="{ABB5CAAE-BBFD-4B1E-8FEA-687649A656AC}"/>
              </a:ext>
            </a:extLst>
          </p:cNvPr>
          <p:cNvGrpSpPr>
            <a:grpSpLocks/>
          </p:cNvGrpSpPr>
          <p:nvPr/>
        </p:nvGrpSpPr>
        <p:grpSpPr bwMode="auto">
          <a:xfrm>
            <a:off x="6103938" y="4724400"/>
            <a:ext cx="1422400" cy="1549400"/>
            <a:chOff x="2861" y="2409"/>
            <a:chExt cx="896" cy="976"/>
          </a:xfrm>
        </p:grpSpPr>
        <p:grpSp>
          <p:nvGrpSpPr>
            <p:cNvPr id="65828" name="Group 292">
              <a:extLst>
                <a:ext uri="{FF2B5EF4-FFF2-40B4-BE49-F238E27FC236}">
                  <a16:creationId xmlns:a16="http://schemas.microsoft.com/office/drawing/2014/main" id="{1D96DBD9-DB92-4764-BB7A-A1003ACCBC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61" y="2410"/>
              <a:ext cx="896" cy="975"/>
              <a:chOff x="3551" y="1321"/>
              <a:chExt cx="896" cy="975"/>
            </a:xfrm>
          </p:grpSpPr>
          <p:sp>
            <p:nvSpPr>
              <p:cNvPr id="65829" name="Rectangle 293">
                <a:extLst>
                  <a:ext uri="{FF2B5EF4-FFF2-40B4-BE49-F238E27FC236}">
                    <a16:creationId xmlns:a16="http://schemas.microsoft.com/office/drawing/2014/main" id="{69C3E700-94E6-4C6A-B98D-43BD87D11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205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30" name="Rectangle 294">
                <a:extLst>
                  <a:ext uri="{FF2B5EF4-FFF2-40B4-BE49-F238E27FC236}">
                    <a16:creationId xmlns:a16="http://schemas.microsoft.com/office/drawing/2014/main" id="{0BD3CA76-0BB4-4D4B-A427-60DBB3D01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239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31" name="Rectangle 295">
                <a:extLst>
                  <a:ext uri="{FF2B5EF4-FFF2-40B4-BE49-F238E27FC236}">
                    <a16:creationId xmlns:a16="http://schemas.microsoft.com/office/drawing/2014/main" id="{9AD64C43-7109-494B-9299-4DCACEB934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1" y="2205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32" name="AutoShape 296">
                <a:extLst>
                  <a:ext uri="{FF2B5EF4-FFF2-40B4-BE49-F238E27FC236}">
                    <a16:creationId xmlns:a16="http://schemas.microsoft.com/office/drawing/2014/main" id="{33FEB3D3-5329-4800-8C09-C55B2F87D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1" y="1321"/>
                <a:ext cx="737" cy="748"/>
              </a:xfrm>
              <a:prstGeom prst="roundRect">
                <a:avLst>
                  <a:gd name="adj" fmla="val 3528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33" name="AutoShape 297">
                <a:extLst>
                  <a:ext uri="{FF2B5EF4-FFF2-40B4-BE49-F238E27FC236}">
                    <a16:creationId xmlns:a16="http://schemas.microsoft.com/office/drawing/2014/main" id="{B72C9FC8-A9CA-487C-9284-718B8BF3C1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1321"/>
                <a:ext cx="23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34" name="AutoShape 298">
                <a:extLst>
                  <a:ext uri="{FF2B5EF4-FFF2-40B4-BE49-F238E27FC236}">
                    <a16:creationId xmlns:a16="http://schemas.microsoft.com/office/drawing/2014/main" id="{14E2ACB3-17B5-4FB7-97B8-B5415C10E2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8" y="1321"/>
                <a:ext cx="22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35" name="Rectangle 299">
                <a:extLst>
                  <a:ext uri="{FF2B5EF4-FFF2-40B4-BE49-F238E27FC236}">
                    <a16:creationId xmlns:a16="http://schemas.microsoft.com/office/drawing/2014/main" id="{F954620E-93B5-4C83-B5FF-608152B582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1" y="2239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836" name="Group 300">
              <a:extLst>
                <a:ext uri="{FF2B5EF4-FFF2-40B4-BE49-F238E27FC236}">
                  <a16:creationId xmlns:a16="http://schemas.microsoft.com/office/drawing/2014/main" id="{C115E556-51C7-47BC-A0AA-2C6785C078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61" y="2409"/>
              <a:ext cx="896" cy="975"/>
              <a:chOff x="466" y="958"/>
              <a:chExt cx="1792" cy="1951"/>
            </a:xfrm>
          </p:grpSpPr>
          <p:sp>
            <p:nvSpPr>
              <p:cNvPr id="65837" name="Rectangle 301" descr="紙ふぶき (大)">
                <a:extLst>
                  <a:ext uri="{FF2B5EF4-FFF2-40B4-BE49-F238E27FC236}">
                    <a16:creationId xmlns:a16="http://schemas.microsoft.com/office/drawing/2014/main" id="{79755C14-AA7C-467D-A583-F5EF2BD094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38" name="Rectangle 302" descr="紙ふぶき (大)">
                <a:extLst>
                  <a:ext uri="{FF2B5EF4-FFF2-40B4-BE49-F238E27FC236}">
                    <a16:creationId xmlns:a16="http://schemas.microsoft.com/office/drawing/2014/main" id="{ADC4B3CB-91C9-4398-96B9-B35E41EE58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39" name="Rectangle 303" descr="紙ふぶき (大)">
                <a:extLst>
                  <a:ext uri="{FF2B5EF4-FFF2-40B4-BE49-F238E27FC236}">
                    <a16:creationId xmlns:a16="http://schemas.microsoft.com/office/drawing/2014/main" id="{08AC0FED-75AE-4EF4-A228-B24003665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40" name="AutoShape 304">
                <a:extLst>
                  <a:ext uri="{FF2B5EF4-FFF2-40B4-BE49-F238E27FC236}">
                    <a16:creationId xmlns:a16="http://schemas.microsoft.com/office/drawing/2014/main" id="{6D7495E6-5D92-4BCA-AF4B-902044A517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958"/>
                <a:ext cx="1474" cy="1497"/>
              </a:xfrm>
              <a:prstGeom prst="roundRect">
                <a:avLst>
                  <a:gd name="adj" fmla="val 352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41" name="Rectangle 305">
                <a:extLst>
                  <a:ext uri="{FF2B5EF4-FFF2-40B4-BE49-F238E27FC236}">
                    <a16:creationId xmlns:a16="http://schemas.microsoft.com/office/drawing/2014/main" id="{D7E0DC2F-009D-4D91-9F6D-E14AF287A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1979"/>
                <a:ext cx="1383" cy="4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42" name="Rectangle 306" descr="ひし形 (枠のみ)">
                <a:extLst>
                  <a:ext uri="{FF2B5EF4-FFF2-40B4-BE49-F238E27FC236}">
                    <a16:creationId xmlns:a16="http://schemas.microsoft.com/office/drawing/2014/main" id="{8D5A6B4B-E42C-4D50-B1CD-3977E83CAE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1003"/>
                <a:ext cx="1383" cy="930"/>
              </a:xfrm>
              <a:prstGeom prst="rect">
                <a:avLst/>
              </a:prstGeom>
              <a:pattFill prst="openDmnd">
                <a:fgClr>
                  <a:srgbClr val="969696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43" name="AutoShape 307">
                <a:extLst>
                  <a:ext uri="{FF2B5EF4-FFF2-40B4-BE49-F238E27FC236}">
                    <a16:creationId xmlns:a16="http://schemas.microsoft.com/office/drawing/2014/main" id="{F0E3080B-AF7E-4819-8D29-20232E698F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44" name="AutoShape 308">
                <a:extLst>
                  <a:ext uri="{FF2B5EF4-FFF2-40B4-BE49-F238E27FC236}">
                    <a16:creationId xmlns:a16="http://schemas.microsoft.com/office/drawing/2014/main" id="{F73BF454-0198-465D-A8DC-FAEF740AE1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45" name="Rectangle 309" descr="紙ふぶき (大)">
                <a:extLst>
                  <a:ext uri="{FF2B5EF4-FFF2-40B4-BE49-F238E27FC236}">
                    <a16:creationId xmlns:a16="http://schemas.microsoft.com/office/drawing/2014/main" id="{4A33F36B-23C0-4267-AB93-4A6DB43FA4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46" name="Freeform 310">
                <a:extLst>
                  <a:ext uri="{FF2B5EF4-FFF2-40B4-BE49-F238E27FC236}">
                    <a16:creationId xmlns:a16="http://schemas.microsoft.com/office/drawing/2014/main" id="{869AD9F4-068D-4770-AE2C-0D1A490A4D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47" name="Freeform 311">
                <a:extLst>
                  <a:ext uri="{FF2B5EF4-FFF2-40B4-BE49-F238E27FC236}">
                    <a16:creationId xmlns:a16="http://schemas.microsoft.com/office/drawing/2014/main" id="{24B97C77-00B1-4F5D-9ADA-E8CCE43F3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1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48" name="Freeform 312">
                <a:extLst>
                  <a:ext uri="{FF2B5EF4-FFF2-40B4-BE49-F238E27FC236}">
                    <a16:creationId xmlns:a16="http://schemas.microsoft.com/office/drawing/2014/main" id="{30B61EDD-DF90-435E-A204-D1583A5D5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8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49" name="Freeform 313">
                <a:extLst>
                  <a:ext uri="{FF2B5EF4-FFF2-40B4-BE49-F238E27FC236}">
                    <a16:creationId xmlns:a16="http://schemas.microsoft.com/office/drawing/2014/main" id="{7B9407D7-DD38-4D3C-B418-48486EC89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6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50" name="Freeform 314">
                <a:extLst>
                  <a:ext uri="{FF2B5EF4-FFF2-40B4-BE49-F238E27FC236}">
                    <a16:creationId xmlns:a16="http://schemas.microsoft.com/office/drawing/2014/main" id="{76A94460-7F01-444F-8EC1-5A09F400A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3" y="2251"/>
                <a:ext cx="91" cy="159"/>
              </a:xfrm>
              <a:custGeom>
                <a:avLst/>
                <a:gdLst>
                  <a:gd name="T0" fmla="*/ 0 w 91"/>
                  <a:gd name="T1" fmla="*/ 159 h 159"/>
                  <a:gd name="T2" fmla="*/ 91 w 91"/>
                  <a:gd name="T3" fmla="*/ 0 h 159"/>
                  <a:gd name="T4" fmla="*/ 91 w 91"/>
                  <a:gd name="T5" fmla="*/ 159 h 159"/>
                  <a:gd name="T6" fmla="*/ 0 w 91"/>
                  <a:gd name="T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159">
                    <a:moveTo>
                      <a:pt x="0" y="159"/>
                    </a:moveTo>
                    <a:lnTo>
                      <a:pt x="91" y="0"/>
                    </a:lnTo>
                    <a:lnTo>
                      <a:pt x="91" y="159"/>
                    </a:lnTo>
                    <a:lnTo>
                      <a:pt x="0" y="15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51" name="Freeform 315">
                <a:extLst>
                  <a:ext uri="{FF2B5EF4-FFF2-40B4-BE49-F238E27FC236}">
                    <a16:creationId xmlns:a16="http://schemas.microsoft.com/office/drawing/2014/main" id="{452F320C-D305-4F1C-8A04-3A17B174E6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" y="1979"/>
                <a:ext cx="114" cy="204"/>
              </a:xfrm>
              <a:custGeom>
                <a:avLst/>
                <a:gdLst>
                  <a:gd name="T0" fmla="*/ 114 w 114"/>
                  <a:gd name="T1" fmla="*/ 0 h 204"/>
                  <a:gd name="T2" fmla="*/ 0 w 114"/>
                  <a:gd name="T3" fmla="*/ 0 h 204"/>
                  <a:gd name="T4" fmla="*/ 0 w 114"/>
                  <a:gd name="T5" fmla="*/ 204 h 204"/>
                  <a:gd name="T6" fmla="*/ 114 w 114"/>
                  <a:gd name="T7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04">
                    <a:moveTo>
                      <a:pt x="114" y="0"/>
                    </a:moveTo>
                    <a:lnTo>
                      <a:pt x="0" y="0"/>
                    </a:lnTo>
                    <a:lnTo>
                      <a:pt x="0" y="204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5852" name="Group 316">
            <a:extLst>
              <a:ext uri="{FF2B5EF4-FFF2-40B4-BE49-F238E27FC236}">
                <a16:creationId xmlns:a16="http://schemas.microsoft.com/office/drawing/2014/main" id="{4C153754-66CE-4831-B7D0-D4B018A26911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4724400"/>
            <a:ext cx="1422400" cy="1549400"/>
            <a:chOff x="3802" y="2409"/>
            <a:chExt cx="896" cy="976"/>
          </a:xfrm>
        </p:grpSpPr>
        <p:grpSp>
          <p:nvGrpSpPr>
            <p:cNvPr id="65853" name="Group 317">
              <a:extLst>
                <a:ext uri="{FF2B5EF4-FFF2-40B4-BE49-F238E27FC236}">
                  <a16:creationId xmlns:a16="http://schemas.microsoft.com/office/drawing/2014/main" id="{072F4720-D50E-490D-A23E-0121487C0F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2" y="2410"/>
              <a:ext cx="896" cy="975"/>
              <a:chOff x="3551" y="1321"/>
              <a:chExt cx="896" cy="975"/>
            </a:xfrm>
          </p:grpSpPr>
          <p:sp>
            <p:nvSpPr>
              <p:cNvPr id="65854" name="Rectangle 318">
                <a:extLst>
                  <a:ext uri="{FF2B5EF4-FFF2-40B4-BE49-F238E27FC236}">
                    <a16:creationId xmlns:a16="http://schemas.microsoft.com/office/drawing/2014/main" id="{49AA44C5-8D61-4476-A2C0-50A67DC1C2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205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55" name="Rectangle 319">
                <a:extLst>
                  <a:ext uri="{FF2B5EF4-FFF2-40B4-BE49-F238E27FC236}">
                    <a16:creationId xmlns:a16="http://schemas.microsoft.com/office/drawing/2014/main" id="{47BDE869-63D7-45B9-8FBD-063DD7CAC3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239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56" name="Rectangle 320">
                <a:extLst>
                  <a:ext uri="{FF2B5EF4-FFF2-40B4-BE49-F238E27FC236}">
                    <a16:creationId xmlns:a16="http://schemas.microsoft.com/office/drawing/2014/main" id="{5BD521A8-1679-4DA8-BA2B-CD5C6B6C1F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1" y="2205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57" name="AutoShape 321">
                <a:extLst>
                  <a:ext uri="{FF2B5EF4-FFF2-40B4-BE49-F238E27FC236}">
                    <a16:creationId xmlns:a16="http://schemas.microsoft.com/office/drawing/2014/main" id="{A042A4A7-E2E5-4EDB-8BFF-FB9B9C1C23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1" y="1321"/>
                <a:ext cx="737" cy="748"/>
              </a:xfrm>
              <a:prstGeom prst="roundRect">
                <a:avLst>
                  <a:gd name="adj" fmla="val 3528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58" name="AutoShape 322">
                <a:extLst>
                  <a:ext uri="{FF2B5EF4-FFF2-40B4-BE49-F238E27FC236}">
                    <a16:creationId xmlns:a16="http://schemas.microsoft.com/office/drawing/2014/main" id="{54AB3921-7D97-4B3D-B8A4-1370E0ADB9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" y="1321"/>
                <a:ext cx="23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59" name="AutoShape 323">
                <a:extLst>
                  <a:ext uri="{FF2B5EF4-FFF2-40B4-BE49-F238E27FC236}">
                    <a16:creationId xmlns:a16="http://schemas.microsoft.com/office/drawing/2014/main" id="{C0A814E7-27C5-46C9-80B1-920DAF65FA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8" y="1321"/>
                <a:ext cx="22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60" name="Rectangle 324">
                <a:extLst>
                  <a:ext uri="{FF2B5EF4-FFF2-40B4-BE49-F238E27FC236}">
                    <a16:creationId xmlns:a16="http://schemas.microsoft.com/office/drawing/2014/main" id="{5E104679-F325-4CE9-91AE-129449CC59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1" y="2239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861" name="Group 325">
              <a:extLst>
                <a:ext uri="{FF2B5EF4-FFF2-40B4-BE49-F238E27FC236}">
                  <a16:creationId xmlns:a16="http://schemas.microsoft.com/office/drawing/2014/main" id="{276D260D-CBCD-45F3-8C2F-AC26D93A68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2" y="2409"/>
              <a:ext cx="896" cy="975"/>
              <a:chOff x="466" y="958"/>
              <a:chExt cx="1792" cy="1951"/>
            </a:xfrm>
          </p:grpSpPr>
          <p:sp>
            <p:nvSpPr>
              <p:cNvPr id="65862" name="Rectangle 326" descr="紙ふぶき (大)">
                <a:extLst>
                  <a:ext uri="{FF2B5EF4-FFF2-40B4-BE49-F238E27FC236}">
                    <a16:creationId xmlns:a16="http://schemas.microsoft.com/office/drawing/2014/main" id="{7359C17C-A6D4-4605-8B62-0ECB0D153A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63" name="Rectangle 327" descr="紙ふぶき (大)">
                <a:extLst>
                  <a:ext uri="{FF2B5EF4-FFF2-40B4-BE49-F238E27FC236}">
                    <a16:creationId xmlns:a16="http://schemas.microsoft.com/office/drawing/2014/main" id="{865DD47B-7292-4296-B31E-03433D6780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64" name="Rectangle 328" descr="紙ふぶき (大)">
                <a:extLst>
                  <a:ext uri="{FF2B5EF4-FFF2-40B4-BE49-F238E27FC236}">
                    <a16:creationId xmlns:a16="http://schemas.microsoft.com/office/drawing/2014/main" id="{D235849C-01EA-417B-B803-80CD03D01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65" name="AutoShape 329">
                <a:extLst>
                  <a:ext uri="{FF2B5EF4-FFF2-40B4-BE49-F238E27FC236}">
                    <a16:creationId xmlns:a16="http://schemas.microsoft.com/office/drawing/2014/main" id="{D52A458E-432E-47C8-BA11-DAB8A60C18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958"/>
                <a:ext cx="1474" cy="1497"/>
              </a:xfrm>
              <a:prstGeom prst="roundRect">
                <a:avLst>
                  <a:gd name="adj" fmla="val 3528"/>
                </a:avLst>
              </a:prstGeom>
              <a:solidFill>
                <a:srgbClr val="00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66" name="Rectangle 330">
                <a:extLst>
                  <a:ext uri="{FF2B5EF4-FFF2-40B4-BE49-F238E27FC236}">
                    <a16:creationId xmlns:a16="http://schemas.microsoft.com/office/drawing/2014/main" id="{CB067232-9C3A-49E3-B424-EEC14C1FF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1979"/>
                <a:ext cx="1383" cy="431"/>
              </a:xfrm>
              <a:prstGeom prst="rect">
                <a:avLst/>
              </a:prstGeom>
              <a:solidFill>
                <a:srgbClr val="00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67" name="Rectangle 331" descr="ひし形 (枠のみ)">
                <a:extLst>
                  <a:ext uri="{FF2B5EF4-FFF2-40B4-BE49-F238E27FC236}">
                    <a16:creationId xmlns:a16="http://schemas.microsoft.com/office/drawing/2014/main" id="{BA4721CE-A83F-4FBC-9B42-B5CE1FABF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1003"/>
                <a:ext cx="1383" cy="930"/>
              </a:xfrm>
              <a:prstGeom prst="rect">
                <a:avLst/>
              </a:prstGeom>
              <a:pattFill prst="openDmnd">
                <a:fgClr>
                  <a:srgbClr val="009900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68" name="AutoShape 332">
                <a:extLst>
                  <a:ext uri="{FF2B5EF4-FFF2-40B4-BE49-F238E27FC236}">
                    <a16:creationId xmlns:a16="http://schemas.microsoft.com/office/drawing/2014/main" id="{E505D3A6-B0C7-4883-AA47-7916D936FB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rgbClr val="00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69" name="AutoShape 333">
                <a:extLst>
                  <a:ext uri="{FF2B5EF4-FFF2-40B4-BE49-F238E27FC236}">
                    <a16:creationId xmlns:a16="http://schemas.microsoft.com/office/drawing/2014/main" id="{5AA87D1D-9014-4B2E-BA5B-413D85B45F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rgbClr val="00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70" name="Rectangle 334" descr="紙ふぶき (大)">
                <a:extLst>
                  <a:ext uri="{FF2B5EF4-FFF2-40B4-BE49-F238E27FC236}">
                    <a16:creationId xmlns:a16="http://schemas.microsoft.com/office/drawing/2014/main" id="{14A985BA-61BB-49CD-B444-D95C63A8FA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71" name="Freeform 335">
                <a:extLst>
                  <a:ext uri="{FF2B5EF4-FFF2-40B4-BE49-F238E27FC236}">
                    <a16:creationId xmlns:a16="http://schemas.microsoft.com/office/drawing/2014/main" id="{2AB39465-BC3C-4B52-8D94-75FC29E1F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72" name="Freeform 336">
                <a:extLst>
                  <a:ext uri="{FF2B5EF4-FFF2-40B4-BE49-F238E27FC236}">
                    <a16:creationId xmlns:a16="http://schemas.microsoft.com/office/drawing/2014/main" id="{FA80867D-CE56-4444-A5A9-662B2B56E9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1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73" name="Freeform 337">
                <a:extLst>
                  <a:ext uri="{FF2B5EF4-FFF2-40B4-BE49-F238E27FC236}">
                    <a16:creationId xmlns:a16="http://schemas.microsoft.com/office/drawing/2014/main" id="{45A44E0D-B1AB-4748-BFAC-B9B9CD28F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8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74" name="Freeform 338">
                <a:extLst>
                  <a:ext uri="{FF2B5EF4-FFF2-40B4-BE49-F238E27FC236}">
                    <a16:creationId xmlns:a16="http://schemas.microsoft.com/office/drawing/2014/main" id="{76E63370-24DE-4855-9D1F-A18D77EEA4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6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75" name="Freeform 339">
                <a:extLst>
                  <a:ext uri="{FF2B5EF4-FFF2-40B4-BE49-F238E27FC236}">
                    <a16:creationId xmlns:a16="http://schemas.microsoft.com/office/drawing/2014/main" id="{162338FF-CBD4-4D99-9528-4087B1E96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3" y="2251"/>
                <a:ext cx="91" cy="159"/>
              </a:xfrm>
              <a:custGeom>
                <a:avLst/>
                <a:gdLst>
                  <a:gd name="T0" fmla="*/ 0 w 91"/>
                  <a:gd name="T1" fmla="*/ 159 h 159"/>
                  <a:gd name="T2" fmla="*/ 91 w 91"/>
                  <a:gd name="T3" fmla="*/ 0 h 159"/>
                  <a:gd name="T4" fmla="*/ 91 w 91"/>
                  <a:gd name="T5" fmla="*/ 159 h 159"/>
                  <a:gd name="T6" fmla="*/ 0 w 91"/>
                  <a:gd name="T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159">
                    <a:moveTo>
                      <a:pt x="0" y="159"/>
                    </a:moveTo>
                    <a:lnTo>
                      <a:pt x="91" y="0"/>
                    </a:lnTo>
                    <a:lnTo>
                      <a:pt x="91" y="159"/>
                    </a:lnTo>
                    <a:lnTo>
                      <a:pt x="0" y="15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76" name="Freeform 340">
                <a:extLst>
                  <a:ext uri="{FF2B5EF4-FFF2-40B4-BE49-F238E27FC236}">
                    <a16:creationId xmlns:a16="http://schemas.microsoft.com/office/drawing/2014/main" id="{3235ABA2-5403-4439-BA0F-322EEBB697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" y="1979"/>
                <a:ext cx="114" cy="204"/>
              </a:xfrm>
              <a:custGeom>
                <a:avLst/>
                <a:gdLst>
                  <a:gd name="T0" fmla="*/ 114 w 114"/>
                  <a:gd name="T1" fmla="*/ 0 h 204"/>
                  <a:gd name="T2" fmla="*/ 0 w 114"/>
                  <a:gd name="T3" fmla="*/ 0 h 204"/>
                  <a:gd name="T4" fmla="*/ 0 w 114"/>
                  <a:gd name="T5" fmla="*/ 204 h 204"/>
                  <a:gd name="T6" fmla="*/ 114 w 114"/>
                  <a:gd name="T7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04">
                    <a:moveTo>
                      <a:pt x="114" y="0"/>
                    </a:moveTo>
                    <a:lnTo>
                      <a:pt x="0" y="0"/>
                    </a:lnTo>
                    <a:lnTo>
                      <a:pt x="0" y="204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12937</TotalTime>
  <Words>32</Words>
  <PresentationFormat>A4 210 x 297 mm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pptx973_工事用バリケードのイラスト</dc:title>
  <dc:subject>pptx973_工事用バリケードのイラスト</dc:subject>
  <dc:creator>digipot.net</dc:creator>
  <cp:revision>1</cp:revision>
  <dcterms:created xsi:type="dcterms:W3CDTF">2010-10-12T01:13:58Z</dcterms:created>
  <dcterms:modified xsi:type="dcterms:W3CDTF">2019-03-03T14:50:30Z</dcterms:modified>
  <cp:version>1</cp:version>
</cp:coreProperties>
</file>